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469" r:id="rId3"/>
    <p:sldId id="483" r:id="rId4"/>
    <p:sldId id="494" r:id="rId5"/>
    <p:sldId id="47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CC"/>
    <a:srgbClr val="660033"/>
    <a:srgbClr val="006600"/>
    <a:srgbClr val="FF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0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2021/10/24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45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9" name="グループ化 468">
            <a:extLst>
              <a:ext uri="{FF2B5EF4-FFF2-40B4-BE49-F238E27FC236}">
                <a16:creationId xmlns:a16="http://schemas.microsoft.com/office/drawing/2014/main" id="{96D83F5E-4362-46B5-BB85-68C7DE9B1989}"/>
              </a:ext>
            </a:extLst>
          </p:cNvPr>
          <p:cNvGrpSpPr/>
          <p:nvPr/>
        </p:nvGrpSpPr>
        <p:grpSpPr>
          <a:xfrm>
            <a:off x="1645175" y="934260"/>
            <a:ext cx="492125" cy="1022351"/>
            <a:chOff x="619127" y="1824038"/>
            <a:chExt cx="492125" cy="1022351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BE8E6335-4558-4614-9D1E-42D92F0F98BC}"/>
                </a:ext>
              </a:extLst>
            </p:cNvPr>
            <p:cNvSpPr/>
            <p:nvPr/>
          </p:nvSpPr>
          <p:spPr>
            <a:xfrm>
              <a:off x="619127" y="1824038"/>
              <a:ext cx="492125" cy="102235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B90222C8-ADB8-46BF-AC34-BA19627CE74D}"/>
                </a:ext>
              </a:extLst>
            </p:cNvPr>
            <p:cNvSpPr/>
            <p:nvPr/>
          </p:nvSpPr>
          <p:spPr>
            <a:xfrm rot="5400000">
              <a:off x="588171" y="1854995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E55101B-7CA0-48E3-8E67-F160A628E356}"/>
                </a:ext>
              </a:extLst>
            </p:cNvPr>
            <p:cNvSpPr/>
            <p:nvPr/>
          </p:nvSpPr>
          <p:spPr>
            <a:xfrm rot="5400000">
              <a:off x="588171" y="2323308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06D9491C-DA4C-4F69-9AF0-CE5C186C3D27}"/>
                </a:ext>
              </a:extLst>
            </p:cNvPr>
            <p:cNvSpPr/>
            <p:nvPr/>
          </p:nvSpPr>
          <p:spPr>
            <a:xfrm rot="5400000">
              <a:off x="664370" y="1922679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86B7BF0-C719-4E9E-928D-BFA4E7626C2F}"/>
                </a:ext>
              </a:extLst>
            </p:cNvPr>
            <p:cNvSpPr/>
            <p:nvPr/>
          </p:nvSpPr>
          <p:spPr>
            <a:xfrm rot="5400000">
              <a:off x="664370" y="2389404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4083466F-D663-4043-AD4C-ECFACDAACCA9}"/>
              </a:ext>
            </a:extLst>
          </p:cNvPr>
          <p:cNvGrpSpPr/>
          <p:nvPr/>
        </p:nvGrpSpPr>
        <p:grpSpPr>
          <a:xfrm>
            <a:off x="3165899" y="954235"/>
            <a:ext cx="492125" cy="1022351"/>
            <a:chOff x="1681434" y="4161796"/>
            <a:chExt cx="492125" cy="1022351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B543E85C-0780-4EF0-902A-8D6ADE786298}"/>
                </a:ext>
              </a:extLst>
            </p:cNvPr>
            <p:cNvSpPr/>
            <p:nvPr/>
          </p:nvSpPr>
          <p:spPr>
            <a:xfrm>
              <a:off x="1681434" y="4161796"/>
              <a:ext cx="492125" cy="1022351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82A1B1CA-5D2C-436C-8BE2-546C17DDF051}"/>
                </a:ext>
              </a:extLst>
            </p:cNvPr>
            <p:cNvSpPr/>
            <p:nvPr/>
          </p:nvSpPr>
          <p:spPr>
            <a:xfrm rot="5400000">
              <a:off x="1650478" y="4192753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513B6F6-0B45-4D60-97BA-2926E3D0F4D9}"/>
                </a:ext>
              </a:extLst>
            </p:cNvPr>
            <p:cNvSpPr/>
            <p:nvPr/>
          </p:nvSpPr>
          <p:spPr>
            <a:xfrm rot="5400000">
              <a:off x="1650478" y="4661066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BAA380C0-B23F-4E7F-8F3E-DF0CE3E58E97}"/>
                </a:ext>
              </a:extLst>
            </p:cNvPr>
            <p:cNvSpPr/>
            <p:nvPr/>
          </p:nvSpPr>
          <p:spPr>
            <a:xfrm rot="5400000">
              <a:off x="1726677" y="4260437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B104DE3-0CC8-434D-BB72-758132D64BE0}"/>
                </a:ext>
              </a:extLst>
            </p:cNvPr>
            <p:cNvSpPr/>
            <p:nvPr/>
          </p:nvSpPr>
          <p:spPr>
            <a:xfrm rot="5400000">
              <a:off x="1726677" y="4727162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88081416-8464-4E5E-86FB-59C141830524}"/>
              </a:ext>
            </a:extLst>
          </p:cNvPr>
          <p:cNvSpPr txBox="1"/>
          <p:nvPr/>
        </p:nvSpPr>
        <p:spPr>
          <a:xfrm>
            <a:off x="1548582" y="65726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id="{AE479C80-3DEA-4B4A-A5E3-74FF26F94270}"/>
              </a:ext>
            </a:extLst>
          </p:cNvPr>
          <p:cNvSpPr txBox="1"/>
          <p:nvPr/>
        </p:nvSpPr>
        <p:spPr>
          <a:xfrm>
            <a:off x="3058649" y="65726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6" name="テキスト ボックス 465">
            <a:extLst>
              <a:ext uri="{FF2B5EF4-FFF2-40B4-BE49-F238E27FC236}">
                <a16:creationId xmlns:a16="http://schemas.microsoft.com/office/drawing/2014/main" id="{2B5E017F-1D63-4C38-AFA2-B5D8BD9E4513}"/>
              </a:ext>
            </a:extLst>
          </p:cNvPr>
          <p:cNvSpPr txBox="1"/>
          <p:nvPr/>
        </p:nvSpPr>
        <p:spPr>
          <a:xfrm>
            <a:off x="4568716" y="65726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B47AE709-0212-4E47-B998-DA5F7692F83D}"/>
              </a:ext>
            </a:extLst>
          </p:cNvPr>
          <p:cNvSpPr txBox="1"/>
          <p:nvPr/>
        </p:nvSpPr>
        <p:spPr>
          <a:xfrm>
            <a:off x="6078783" y="65726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8" name="テキスト ボックス 467">
            <a:extLst>
              <a:ext uri="{FF2B5EF4-FFF2-40B4-BE49-F238E27FC236}">
                <a16:creationId xmlns:a16="http://schemas.microsoft.com/office/drawing/2014/main" id="{F187A58B-BC17-46A3-945D-C805CB5E2576}"/>
              </a:ext>
            </a:extLst>
          </p:cNvPr>
          <p:cNvSpPr txBox="1"/>
          <p:nvPr/>
        </p:nvSpPr>
        <p:spPr>
          <a:xfrm>
            <a:off x="7588850" y="65726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522D8B92-35C8-4722-A764-5597FCEF5AB8}"/>
              </a:ext>
            </a:extLst>
          </p:cNvPr>
          <p:cNvGrpSpPr/>
          <p:nvPr/>
        </p:nvGrpSpPr>
        <p:grpSpPr>
          <a:xfrm>
            <a:off x="4654541" y="934260"/>
            <a:ext cx="492125" cy="1022351"/>
            <a:chOff x="619127" y="1824038"/>
            <a:chExt cx="492125" cy="1022351"/>
          </a:xfrm>
        </p:grpSpPr>
        <p:sp>
          <p:nvSpPr>
            <p:cNvPr id="478" name="正方形/長方形 477">
              <a:extLst>
                <a:ext uri="{FF2B5EF4-FFF2-40B4-BE49-F238E27FC236}">
                  <a16:creationId xmlns:a16="http://schemas.microsoft.com/office/drawing/2014/main" id="{2AC359A9-2BAA-4F5E-9FF7-C30E7CCBA49F}"/>
                </a:ext>
              </a:extLst>
            </p:cNvPr>
            <p:cNvSpPr/>
            <p:nvPr/>
          </p:nvSpPr>
          <p:spPr>
            <a:xfrm>
              <a:off x="619127" y="1824038"/>
              <a:ext cx="492125" cy="102235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78BB4564-A81C-441D-B3CB-425F99A0CD61}"/>
                </a:ext>
              </a:extLst>
            </p:cNvPr>
            <p:cNvSpPr/>
            <p:nvPr/>
          </p:nvSpPr>
          <p:spPr>
            <a:xfrm rot="5400000">
              <a:off x="588171" y="1854995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A8899515-2160-4BEE-A000-EC3B6D20143E}"/>
                </a:ext>
              </a:extLst>
            </p:cNvPr>
            <p:cNvSpPr/>
            <p:nvPr/>
          </p:nvSpPr>
          <p:spPr>
            <a:xfrm rot="5400000">
              <a:off x="588171" y="2323308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D5CD759B-D73A-42EF-9E4F-D2B7C05557E4}"/>
                </a:ext>
              </a:extLst>
            </p:cNvPr>
            <p:cNvSpPr/>
            <p:nvPr/>
          </p:nvSpPr>
          <p:spPr>
            <a:xfrm rot="5400000">
              <a:off x="664370" y="1922679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B4DED887-93D7-4084-B6B0-B6BAE9855894}"/>
                </a:ext>
              </a:extLst>
            </p:cNvPr>
            <p:cNvSpPr/>
            <p:nvPr/>
          </p:nvSpPr>
          <p:spPr>
            <a:xfrm rot="5400000">
              <a:off x="664370" y="2389404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54A3E765-6A0C-4610-95FB-76781A81F1AB}"/>
              </a:ext>
            </a:extLst>
          </p:cNvPr>
          <p:cNvGrpSpPr/>
          <p:nvPr/>
        </p:nvGrpSpPr>
        <p:grpSpPr>
          <a:xfrm>
            <a:off x="6187759" y="954235"/>
            <a:ext cx="492125" cy="1022351"/>
            <a:chOff x="1681434" y="4161796"/>
            <a:chExt cx="492125" cy="1022351"/>
          </a:xfrm>
        </p:grpSpPr>
        <p:sp>
          <p:nvSpPr>
            <p:cNvPr id="484" name="正方形/長方形 483">
              <a:extLst>
                <a:ext uri="{FF2B5EF4-FFF2-40B4-BE49-F238E27FC236}">
                  <a16:creationId xmlns:a16="http://schemas.microsoft.com/office/drawing/2014/main" id="{34F335D1-93C3-45C9-B90E-A3F304CE85B6}"/>
                </a:ext>
              </a:extLst>
            </p:cNvPr>
            <p:cNvSpPr/>
            <p:nvPr/>
          </p:nvSpPr>
          <p:spPr>
            <a:xfrm>
              <a:off x="1681434" y="4161796"/>
              <a:ext cx="492125" cy="102235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10BCDE49-B5BA-4D3E-AD6F-49E41384D646}"/>
                </a:ext>
              </a:extLst>
            </p:cNvPr>
            <p:cNvSpPr/>
            <p:nvPr/>
          </p:nvSpPr>
          <p:spPr>
            <a:xfrm rot="5400000">
              <a:off x="1650478" y="4192753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091896DA-1E70-45F4-86FC-D4AA6765FE49}"/>
                </a:ext>
              </a:extLst>
            </p:cNvPr>
            <p:cNvSpPr/>
            <p:nvPr/>
          </p:nvSpPr>
          <p:spPr>
            <a:xfrm rot="5400000">
              <a:off x="1650478" y="4661066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0526A9CC-6C36-4412-B1EF-562DB26C373F}"/>
                </a:ext>
              </a:extLst>
            </p:cNvPr>
            <p:cNvSpPr/>
            <p:nvPr/>
          </p:nvSpPr>
          <p:spPr>
            <a:xfrm rot="5400000">
              <a:off x="1726677" y="4260437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1A11BD08-A36B-4BEE-BDC8-6381C05F116D}"/>
                </a:ext>
              </a:extLst>
            </p:cNvPr>
            <p:cNvSpPr/>
            <p:nvPr/>
          </p:nvSpPr>
          <p:spPr>
            <a:xfrm rot="5400000">
              <a:off x="1726677" y="4727162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3ED9EAB9-9413-4386-A457-7114C84389ED}"/>
              </a:ext>
            </a:extLst>
          </p:cNvPr>
          <p:cNvGrpSpPr/>
          <p:nvPr/>
        </p:nvGrpSpPr>
        <p:grpSpPr>
          <a:xfrm>
            <a:off x="7714875" y="934260"/>
            <a:ext cx="492125" cy="1022351"/>
            <a:chOff x="619127" y="1824038"/>
            <a:chExt cx="492125" cy="1022351"/>
          </a:xfrm>
        </p:grpSpPr>
        <p:sp>
          <p:nvSpPr>
            <p:cNvPr id="490" name="正方形/長方形 489">
              <a:extLst>
                <a:ext uri="{FF2B5EF4-FFF2-40B4-BE49-F238E27FC236}">
                  <a16:creationId xmlns:a16="http://schemas.microsoft.com/office/drawing/2014/main" id="{305EB0D6-B0AB-471E-A2F8-4B6F9934CC9A}"/>
                </a:ext>
              </a:extLst>
            </p:cNvPr>
            <p:cNvSpPr/>
            <p:nvPr/>
          </p:nvSpPr>
          <p:spPr>
            <a:xfrm>
              <a:off x="619127" y="1824038"/>
              <a:ext cx="492125" cy="102235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D693FC08-CE48-4704-B1EF-A3F03A5D8B83}"/>
                </a:ext>
              </a:extLst>
            </p:cNvPr>
            <p:cNvSpPr/>
            <p:nvPr/>
          </p:nvSpPr>
          <p:spPr>
            <a:xfrm rot="5400000">
              <a:off x="588171" y="1854995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AFFD1932-7B01-4498-91AC-307E67091BE2}"/>
                </a:ext>
              </a:extLst>
            </p:cNvPr>
            <p:cNvSpPr/>
            <p:nvPr/>
          </p:nvSpPr>
          <p:spPr>
            <a:xfrm rot="5400000">
              <a:off x="588171" y="2323308"/>
              <a:ext cx="554037" cy="492125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9E571FFB-7E64-41FE-9861-7AA1CE833137}"/>
                </a:ext>
              </a:extLst>
            </p:cNvPr>
            <p:cNvSpPr/>
            <p:nvPr/>
          </p:nvSpPr>
          <p:spPr>
            <a:xfrm rot="5400000">
              <a:off x="664370" y="1922679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70F11E2C-8965-499A-96B0-7EF9AF167063}"/>
                </a:ext>
              </a:extLst>
            </p:cNvPr>
            <p:cNvSpPr/>
            <p:nvPr/>
          </p:nvSpPr>
          <p:spPr>
            <a:xfrm rot="5400000">
              <a:off x="664370" y="2389404"/>
              <a:ext cx="401640" cy="356758"/>
            </a:xfrm>
            <a:custGeom>
              <a:avLst/>
              <a:gdLst>
                <a:gd name="connsiteX0" fmla="*/ 230187 w 554037"/>
                <a:gd name="connsiteY0" fmla="*/ 124808 h 492125"/>
                <a:gd name="connsiteX1" fmla="*/ 230187 w 554037"/>
                <a:gd name="connsiteY1" fmla="*/ 194733 h 492125"/>
                <a:gd name="connsiteX2" fmla="*/ 209020 w 554037"/>
                <a:gd name="connsiteY2" fmla="*/ 215900 h 492125"/>
                <a:gd name="connsiteX3" fmla="*/ 131762 w 554037"/>
                <a:gd name="connsiteY3" fmla="*/ 215900 h 492125"/>
                <a:gd name="connsiteX4" fmla="*/ 131762 w 554037"/>
                <a:gd name="connsiteY4" fmla="*/ 273050 h 492125"/>
                <a:gd name="connsiteX5" fmla="*/ 209020 w 554037"/>
                <a:gd name="connsiteY5" fmla="*/ 273050 h 492125"/>
                <a:gd name="connsiteX6" fmla="*/ 230187 w 554037"/>
                <a:gd name="connsiteY6" fmla="*/ 294217 h 492125"/>
                <a:gd name="connsiteX7" fmla="*/ 230187 w 554037"/>
                <a:gd name="connsiteY7" fmla="*/ 367317 h 492125"/>
                <a:gd name="connsiteX8" fmla="*/ 235478 w 554037"/>
                <a:gd name="connsiteY8" fmla="*/ 365125 h 492125"/>
                <a:gd name="connsiteX9" fmla="*/ 324906 w 554037"/>
                <a:gd name="connsiteY9" fmla="*/ 365125 h 492125"/>
                <a:gd name="connsiteX10" fmla="*/ 330197 w 554037"/>
                <a:gd name="connsiteY10" fmla="*/ 367317 h 492125"/>
                <a:gd name="connsiteX11" fmla="*/ 330197 w 554037"/>
                <a:gd name="connsiteY11" fmla="*/ 294217 h 492125"/>
                <a:gd name="connsiteX12" fmla="*/ 351364 w 554037"/>
                <a:gd name="connsiteY12" fmla="*/ 273050 h 492125"/>
                <a:gd name="connsiteX13" fmla="*/ 422275 w 554037"/>
                <a:gd name="connsiteY13" fmla="*/ 273050 h 492125"/>
                <a:gd name="connsiteX14" fmla="*/ 422275 w 554037"/>
                <a:gd name="connsiteY14" fmla="*/ 215900 h 492125"/>
                <a:gd name="connsiteX15" fmla="*/ 351364 w 554037"/>
                <a:gd name="connsiteY15" fmla="*/ 215900 h 492125"/>
                <a:gd name="connsiteX16" fmla="*/ 330197 w 554037"/>
                <a:gd name="connsiteY16" fmla="*/ 194733 h 492125"/>
                <a:gd name="connsiteX17" fmla="*/ 330197 w 554037"/>
                <a:gd name="connsiteY17" fmla="*/ 124808 h 492125"/>
                <a:gd name="connsiteX18" fmla="*/ 324906 w 554037"/>
                <a:gd name="connsiteY18" fmla="*/ 127000 h 492125"/>
                <a:gd name="connsiteX19" fmla="*/ 235478 w 554037"/>
                <a:gd name="connsiteY19" fmla="*/ 127000 h 492125"/>
                <a:gd name="connsiteX20" fmla="*/ 235478 w 554037"/>
                <a:gd name="connsiteY20" fmla="*/ 0 h 492125"/>
                <a:gd name="connsiteX21" fmla="*/ 324906 w 554037"/>
                <a:gd name="connsiteY21" fmla="*/ 0 h 492125"/>
                <a:gd name="connsiteX22" fmla="*/ 346073 w 554037"/>
                <a:gd name="connsiteY22" fmla="*/ 21167 h 492125"/>
                <a:gd name="connsiteX23" fmla="*/ 346073 w 554037"/>
                <a:gd name="connsiteY23" fmla="*/ 91092 h 492125"/>
                <a:gd name="connsiteX24" fmla="*/ 351364 w 554037"/>
                <a:gd name="connsiteY24" fmla="*/ 88900 h 492125"/>
                <a:gd name="connsiteX25" fmla="*/ 440792 w 554037"/>
                <a:gd name="connsiteY25" fmla="*/ 88900 h 492125"/>
                <a:gd name="connsiteX26" fmla="*/ 461959 w 554037"/>
                <a:gd name="connsiteY26" fmla="*/ 110067 h 492125"/>
                <a:gd name="connsiteX27" fmla="*/ 461959 w 554037"/>
                <a:gd name="connsiteY27" fmla="*/ 177800 h 492125"/>
                <a:gd name="connsiteX28" fmla="*/ 532870 w 554037"/>
                <a:gd name="connsiteY28" fmla="*/ 177800 h 492125"/>
                <a:gd name="connsiteX29" fmla="*/ 554037 w 554037"/>
                <a:gd name="connsiteY29" fmla="*/ 198967 h 492125"/>
                <a:gd name="connsiteX30" fmla="*/ 554037 w 554037"/>
                <a:gd name="connsiteY30" fmla="*/ 283633 h 492125"/>
                <a:gd name="connsiteX31" fmla="*/ 532870 w 554037"/>
                <a:gd name="connsiteY31" fmla="*/ 304800 h 492125"/>
                <a:gd name="connsiteX32" fmla="*/ 461959 w 554037"/>
                <a:gd name="connsiteY32" fmla="*/ 304800 h 492125"/>
                <a:gd name="connsiteX33" fmla="*/ 461959 w 554037"/>
                <a:gd name="connsiteY33" fmla="*/ 378883 h 492125"/>
                <a:gd name="connsiteX34" fmla="*/ 440792 w 554037"/>
                <a:gd name="connsiteY34" fmla="*/ 400050 h 492125"/>
                <a:gd name="connsiteX35" fmla="*/ 351364 w 554037"/>
                <a:gd name="connsiteY35" fmla="*/ 400050 h 492125"/>
                <a:gd name="connsiteX36" fmla="*/ 346073 w 554037"/>
                <a:gd name="connsiteY36" fmla="*/ 397858 h 492125"/>
                <a:gd name="connsiteX37" fmla="*/ 346073 w 554037"/>
                <a:gd name="connsiteY37" fmla="*/ 470958 h 492125"/>
                <a:gd name="connsiteX38" fmla="*/ 324906 w 554037"/>
                <a:gd name="connsiteY38" fmla="*/ 492125 h 492125"/>
                <a:gd name="connsiteX39" fmla="*/ 235478 w 554037"/>
                <a:gd name="connsiteY39" fmla="*/ 492125 h 492125"/>
                <a:gd name="connsiteX40" fmla="*/ 214311 w 554037"/>
                <a:gd name="connsiteY40" fmla="*/ 470958 h 492125"/>
                <a:gd name="connsiteX41" fmla="*/ 214311 w 554037"/>
                <a:gd name="connsiteY41" fmla="*/ 397858 h 492125"/>
                <a:gd name="connsiteX42" fmla="*/ 209020 w 554037"/>
                <a:gd name="connsiteY42" fmla="*/ 400050 h 492125"/>
                <a:gd name="connsiteX43" fmla="*/ 119592 w 554037"/>
                <a:gd name="connsiteY43" fmla="*/ 400050 h 492125"/>
                <a:gd name="connsiteX44" fmla="*/ 98425 w 554037"/>
                <a:gd name="connsiteY44" fmla="*/ 378883 h 492125"/>
                <a:gd name="connsiteX45" fmla="*/ 98425 w 554037"/>
                <a:gd name="connsiteY45" fmla="*/ 304800 h 492125"/>
                <a:gd name="connsiteX46" fmla="*/ 21167 w 554037"/>
                <a:gd name="connsiteY46" fmla="*/ 304800 h 492125"/>
                <a:gd name="connsiteX47" fmla="*/ 0 w 554037"/>
                <a:gd name="connsiteY47" fmla="*/ 283633 h 492125"/>
                <a:gd name="connsiteX48" fmla="*/ 0 w 554037"/>
                <a:gd name="connsiteY48" fmla="*/ 198967 h 492125"/>
                <a:gd name="connsiteX49" fmla="*/ 21167 w 554037"/>
                <a:gd name="connsiteY49" fmla="*/ 177800 h 492125"/>
                <a:gd name="connsiteX50" fmla="*/ 98425 w 554037"/>
                <a:gd name="connsiteY50" fmla="*/ 177800 h 492125"/>
                <a:gd name="connsiteX51" fmla="*/ 98425 w 554037"/>
                <a:gd name="connsiteY51" fmla="*/ 110067 h 492125"/>
                <a:gd name="connsiteX52" fmla="*/ 119592 w 554037"/>
                <a:gd name="connsiteY52" fmla="*/ 88900 h 492125"/>
                <a:gd name="connsiteX53" fmla="*/ 209020 w 554037"/>
                <a:gd name="connsiteY53" fmla="*/ 88900 h 492125"/>
                <a:gd name="connsiteX54" fmla="*/ 214311 w 554037"/>
                <a:gd name="connsiteY54" fmla="*/ 91092 h 492125"/>
                <a:gd name="connsiteX55" fmla="*/ 214311 w 554037"/>
                <a:gd name="connsiteY55" fmla="*/ 21167 h 492125"/>
                <a:gd name="connsiteX56" fmla="*/ 235478 w 554037"/>
                <a:gd name="connsiteY56" fmla="*/ 0 h 49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4037" h="492125">
                  <a:moveTo>
                    <a:pt x="230187" y="124808"/>
                  </a:moveTo>
                  <a:lnTo>
                    <a:pt x="230187" y="194733"/>
                  </a:lnTo>
                  <a:cubicBezTo>
                    <a:pt x="230187" y="206423"/>
                    <a:pt x="220710" y="215900"/>
                    <a:pt x="209020" y="215900"/>
                  </a:cubicBezTo>
                  <a:lnTo>
                    <a:pt x="131762" y="215900"/>
                  </a:lnTo>
                  <a:lnTo>
                    <a:pt x="131762" y="273050"/>
                  </a:lnTo>
                  <a:lnTo>
                    <a:pt x="209020" y="273050"/>
                  </a:lnTo>
                  <a:cubicBezTo>
                    <a:pt x="220710" y="273050"/>
                    <a:pt x="230187" y="282527"/>
                    <a:pt x="230187" y="294217"/>
                  </a:cubicBezTo>
                  <a:lnTo>
                    <a:pt x="230187" y="367317"/>
                  </a:lnTo>
                  <a:lnTo>
                    <a:pt x="235478" y="365125"/>
                  </a:lnTo>
                  <a:lnTo>
                    <a:pt x="324906" y="365125"/>
                  </a:lnTo>
                  <a:lnTo>
                    <a:pt x="330197" y="367317"/>
                  </a:lnTo>
                  <a:lnTo>
                    <a:pt x="330197" y="294217"/>
                  </a:lnTo>
                  <a:cubicBezTo>
                    <a:pt x="330197" y="282527"/>
                    <a:pt x="339674" y="273050"/>
                    <a:pt x="351364" y="273050"/>
                  </a:cubicBezTo>
                  <a:lnTo>
                    <a:pt x="422275" y="273050"/>
                  </a:lnTo>
                  <a:lnTo>
                    <a:pt x="422275" y="215900"/>
                  </a:lnTo>
                  <a:lnTo>
                    <a:pt x="351364" y="215900"/>
                  </a:lnTo>
                  <a:cubicBezTo>
                    <a:pt x="339674" y="215900"/>
                    <a:pt x="330197" y="206423"/>
                    <a:pt x="330197" y="194733"/>
                  </a:cubicBezTo>
                  <a:lnTo>
                    <a:pt x="330197" y="124808"/>
                  </a:lnTo>
                  <a:lnTo>
                    <a:pt x="324906" y="127000"/>
                  </a:lnTo>
                  <a:lnTo>
                    <a:pt x="235478" y="127000"/>
                  </a:lnTo>
                  <a:close/>
                  <a:moveTo>
                    <a:pt x="235478" y="0"/>
                  </a:moveTo>
                  <a:lnTo>
                    <a:pt x="324906" y="0"/>
                  </a:lnTo>
                  <a:cubicBezTo>
                    <a:pt x="336596" y="0"/>
                    <a:pt x="346073" y="9477"/>
                    <a:pt x="346073" y="21167"/>
                  </a:cubicBezTo>
                  <a:lnTo>
                    <a:pt x="346073" y="91092"/>
                  </a:lnTo>
                  <a:lnTo>
                    <a:pt x="351364" y="88900"/>
                  </a:lnTo>
                  <a:lnTo>
                    <a:pt x="440792" y="88900"/>
                  </a:lnTo>
                  <a:cubicBezTo>
                    <a:pt x="452482" y="88900"/>
                    <a:pt x="461959" y="98377"/>
                    <a:pt x="461959" y="110067"/>
                  </a:cubicBezTo>
                  <a:lnTo>
                    <a:pt x="461959" y="177800"/>
                  </a:lnTo>
                  <a:lnTo>
                    <a:pt x="532870" y="177800"/>
                  </a:lnTo>
                  <a:cubicBezTo>
                    <a:pt x="544560" y="177800"/>
                    <a:pt x="554037" y="187277"/>
                    <a:pt x="554037" y="198967"/>
                  </a:cubicBezTo>
                  <a:lnTo>
                    <a:pt x="554037" y="283633"/>
                  </a:lnTo>
                  <a:cubicBezTo>
                    <a:pt x="554037" y="295323"/>
                    <a:pt x="544560" y="304800"/>
                    <a:pt x="532870" y="304800"/>
                  </a:cubicBezTo>
                  <a:lnTo>
                    <a:pt x="461959" y="304800"/>
                  </a:lnTo>
                  <a:lnTo>
                    <a:pt x="461959" y="378883"/>
                  </a:lnTo>
                  <a:cubicBezTo>
                    <a:pt x="461959" y="390573"/>
                    <a:pt x="452482" y="400050"/>
                    <a:pt x="440792" y="400050"/>
                  </a:cubicBezTo>
                  <a:lnTo>
                    <a:pt x="351364" y="400050"/>
                  </a:lnTo>
                  <a:lnTo>
                    <a:pt x="346073" y="397858"/>
                  </a:lnTo>
                  <a:lnTo>
                    <a:pt x="346073" y="470958"/>
                  </a:lnTo>
                  <a:cubicBezTo>
                    <a:pt x="346073" y="482648"/>
                    <a:pt x="336596" y="492125"/>
                    <a:pt x="324906" y="492125"/>
                  </a:cubicBezTo>
                  <a:lnTo>
                    <a:pt x="235478" y="492125"/>
                  </a:lnTo>
                  <a:cubicBezTo>
                    <a:pt x="223788" y="492125"/>
                    <a:pt x="214311" y="482648"/>
                    <a:pt x="214311" y="470958"/>
                  </a:cubicBezTo>
                  <a:lnTo>
                    <a:pt x="214311" y="397858"/>
                  </a:lnTo>
                  <a:lnTo>
                    <a:pt x="209020" y="400050"/>
                  </a:lnTo>
                  <a:lnTo>
                    <a:pt x="119592" y="400050"/>
                  </a:lnTo>
                  <a:cubicBezTo>
                    <a:pt x="107902" y="400050"/>
                    <a:pt x="98425" y="390573"/>
                    <a:pt x="98425" y="378883"/>
                  </a:cubicBezTo>
                  <a:lnTo>
                    <a:pt x="98425" y="304800"/>
                  </a:lnTo>
                  <a:lnTo>
                    <a:pt x="21167" y="304800"/>
                  </a:lnTo>
                  <a:cubicBezTo>
                    <a:pt x="9477" y="304800"/>
                    <a:pt x="0" y="295323"/>
                    <a:pt x="0" y="283633"/>
                  </a:cubicBezTo>
                  <a:lnTo>
                    <a:pt x="0" y="198967"/>
                  </a:lnTo>
                  <a:cubicBezTo>
                    <a:pt x="0" y="187277"/>
                    <a:pt x="9477" y="177800"/>
                    <a:pt x="21167" y="177800"/>
                  </a:cubicBezTo>
                  <a:lnTo>
                    <a:pt x="98425" y="177800"/>
                  </a:lnTo>
                  <a:lnTo>
                    <a:pt x="98425" y="110067"/>
                  </a:lnTo>
                  <a:cubicBezTo>
                    <a:pt x="98425" y="98377"/>
                    <a:pt x="107902" y="88900"/>
                    <a:pt x="119592" y="88900"/>
                  </a:cubicBezTo>
                  <a:lnTo>
                    <a:pt x="209020" y="88900"/>
                  </a:lnTo>
                  <a:lnTo>
                    <a:pt x="214311" y="91092"/>
                  </a:lnTo>
                  <a:lnTo>
                    <a:pt x="214311" y="21167"/>
                  </a:lnTo>
                  <a:cubicBezTo>
                    <a:pt x="214311" y="9477"/>
                    <a:pt x="223788" y="0"/>
                    <a:pt x="235478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3AFFFFA8-3850-47B7-B1AB-C61FE0C80E6D}"/>
              </a:ext>
            </a:extLst>
          </p:cNvPr>
          <p:cNvGrpSpPr/>
          <p:nvPr/>
        </p:nvGrpSpPr>
        <p:grpSpPr>
          <a:xfrm>
            <a:off x="1643841" y="2507306"/>
            <a:ext cx="537467" cy="986937"/>
            <a:chOff x="2338671" y="3737757"/>
            <a:chExt cx="251948" cy="462646"/>
          </a:xfrm>
        </p:grpSpPr>
        <p:sp>
          <p:nvSpPr>
            <p:cNvPr id="502" name="正方形/長方形 501">
              <a:extLst>
                <a:ext uri="{FF2B5EF4-FFF2-40B4-BE49-F238E27FC236}">
                  <a16:creationId xmlns:a16="http://schemas.microsoft.com/office/drawing/2014/main" id="{2EA46E95-C9DE-49F5-8017-B3393EFE28A3}"/>
                </a:ext>
              </a:extLst>
            </p:cNvPr>
            <p:cNvSpPr/>
            <p:nvPr/>
          </p:nvSpPr>
          <p:spPr>
            <a:xfrm>
              <a:off x="2338671" y="3742986"/>
              <a:ext cx="251948" cy="45741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67F41E9B-BF77-4EAA-9D65-8403A5638B41}"/>
                </a:ext>
              </a:extLst>
            </p:cNvPr>
            <p:cNvSpPr/>
            <p:nvPr/>
          </p:nvSpPr>
          <p:spPr>
            <a:xfrm>
              <a:off x="2356663" y="3857162"/>
              <a:ext cx="223836" cy="223836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88E81FE2-5BE3-4096-A87C-B02FD51CE0F5}"/>
                </a:ext>
              </a:extLst>
            </p:cNvPr>
            <p:cNvSpPr/>
            <p:nvPr/>
          </p:nvSpPr>
          <p:spPr>
            <a:xfrm>
              <a:off x="2351637" y="3737758"/>
              <a:ext cx="233888" cy="103997"/>
            </a:xfrm>
            <a:custGeom>
              <a:avLst/>
              <a:gdLst>
                <a:gd name="connsiteX0" fmla="*/ 0 w 233888"/>
                <a:gd name="connsiteY0" fmla="*/ 0 h 103997"/>
                <a:gd name="connsiteX1" fmla="*/ 233888 w 233888"/>
                <a:gd name="connsiteY1" fmla="*/ 0 h 103997"/>
                <a:gd name="connsiteX2" fmla="*/ 233395 w 233888"/>
                <a:gd name="connsiteY2" fmla="*/ 1189 h 103997"/>
                <a:gd name="connsiteX3" fmla="*/ 140235 w 233888"/>
                <a:gd name="connsiteY3" fmla="*/ 94349 h 103997"/>
                <a:gd name="connsiteX4" fmla="*/ 93654 w 233888"/>
                <a:gd name="connsiteY4" fmla="*/ 94349 h 103997"/>
                <a:gd name="connsiteX5" fmla="*/ 493 w 233888"/>
                <a:gd name="connsiteY5" fmla="*/ 1189 h 10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888" h="103997">
                  <a:moveTo>
                    <a:pt x="0" y="0"/>
                  </a:moveTo>
                  <a:lnTo>
                    <a:pt x="233888" y="0"/>
                  </a:lnTo>
                  <a:lnTo>
                    <a:pt x="233395" y="1189"/>
                  </a:lnTo>
                  <a:lnTo>
                    <a:pt x="140235" y="94349"/>
                  </a:lnTo>
                  <a:cubicBezTo>
                    <a:pt x="127371" y="107213"/>
                    <a:pt x="106517" y="107213"/>
                    <a:pt x="93654" y="94349"/>
                  </a:cubicBezTo>
                  <a:lnTo>
                    <a:pt x="493" y="1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08C2C5D1-19B1-45FA-B4F6-D4F38EEAA8F1}"/>
                </a:ext>
              </a:extLst>
            </p:cNvPr>
            <p:cNvSpPr/>
            <p:nvPr/>
          </p:nvSpPr>
          <p:spPr>
            <a:xfrm>
              <a:off x="2363204" y="4108669"/>
              <a:ext cx="210754" cy="91734"/>
            </a:xfrm>
            <a:custGeom>
              <a:avLst/>
              <a:gdLst>
                <a:gd name="connsiteX0" fmla="*/ 105377 w 210754"/>
                <a:gd name="connsiteY0" fmla="*/ 0 h 91734"/>
                <a:gd name="connsiteX1" fmla="*/ 128668 w 210754"/>
                <a:gd name="connsiteY1" fmla="*/ 9648 h 91734"/>
                <a:gd name="connsiteX2" fmla="*/ 210754 w 210754"/>
                <a:gd name="connsiteY2" fmla="*/ 91734 h 91734"/>
                <a:gd name="connsiteX3" fmla="*/ 0 w 210754"/>
                <a:gd name="connsiteY3" fmla="*/ 91734 h 91734"/>
                <a:gd name="connsiteX4" fmla="*/ 82087 w 210754"/>
                <a:gd name="connsiteY4" fmla="*/ 9648 h 91734"/>
                <a:gd name="connsiteX5" fmla="*/ 105377 w 210754"/>
                <a:gd name="connsiteY5" fmla="*/ 0 h 9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754" h="91734">
                  <a:moveTo>
                    <a:pt x="105377" y="0"/>
                  </a:moveTo>
                  <a:cubicBezTo>
                    <a:pt x="113807" y="0"/>
                    <a:pt x="122236" y="3216"/>
                    <a:pt x="128668" y="9648"/>
                  </a:cubicBezTo>
                  <a:lnTo>
                    <a:pt x="210754" y="91734"/>
                  </a:lnTo>
                  <a:lnTo>
                    <a:pt x="0" y="91734"/>
                  </a:lnTo>
                  <a:lnTo>
                    <a:pt x="82087" y="9648"/>
                  </a:lnTo>
                  <a:cubicBezTo>
                    <a:pt x="88518" y="3216"/>
                    <a:pt x="96948" y="0"/>
                    <a:pt x="105377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EA270BD7-AFDF-49A2-B716-D96C80FA482A}"/>
                </a:ext>
              </a:extLst>
            </p:cNvPr>
            <p:cNvSpPr/>
            <p:nvPr/>
          </p:nvSpPr>
          <p:spPr>
            <a:xfrm>
              <a:off x="2338671" y="3737757"/>
              <a:ext cx="251948" cy="462646"/>
            </a:xfrm>
            <a:custGeom>
              <a:avLst/>
              <a:gdLst>
                <a:gd name="connsiteX0" fmla="*/ 114492 w 251948"/>
                <a:gd name="connsiteY0" fmla="*/ 142544 h 462646"/>
                <a:gd name="connsiteX1" fmla="*/ 114492 w 251948"/>
                <a:gd name="connsiteY1" fmla="*/ 172593 h 462646"/>
                <a:gd name="connsiteX2" fmla="*/ 105761 w 251948"/>
                <a:gd name="connsiteY2" fmla="*/ 181324 h 462646"/>
                <a:gd name="connsiteX3" fmla="*/ 75712 w 251948"/>
                <a:gd name="connsiteY3" fmla="*/ 181324 h 462646"/>
                <a:gd name="connsiteX4" fmla="*/ 75712 w 251948"/>
                <a:gd name="connsiteY4" fmla="*/ 211373 h 462646"/>
                <a:gd name="connsiteX5" fmla="*/ 66981 w 251948"/>
                <a:gd name="connsiteY5" fmla="*/ 220104 h 462646"/>
                <a:gd name="connsiteX6" fmla="*/ 36932 w 251948"/>
                <a:gd name="connsiteY6" fmla="*/ 220104 h 462646"/>
                <a:gd name="connsiteX7" fmla="*/ 36932 w 251948"/>
                <a:gd name="connsiteY7" fmla="*/ 246755 h 462646"/>
                <a:gd name="connsiteX8" fmla="*/ 65414 w 251948"/>
                <a:gd name="connsiteY8" fmla="*/ 246755 h 462646"/>
                <a:gd name="connsiteX9" fmla="*/ 74145 w 251948"/>
                <a:gd name="connsiteY9" fmla="*/ 255486 h 462646"/>
                <a:gd name="connsiteX10" fmla="*/ 74145 w 251948"/>
                <a:gd name="connsiteY10" fmla="*/ 285535 h 462646"/>
                <a:gd name="connsiteX11" fmla="*/ 104194 w 251948"/>
                <a:gd name="connsiteY11" fmla="*/ 285535 h 462646"/>
                <a:gd name="connsiteX12" fmla="*/ 112925 w 251948"/>
                <a:gd name="connsiteY12" fmla="*/ 294266 h 462646"/>
                <a:gd name="connsiteX13" fmla="*/ 112925 w 251948"/>
                <a:gd name="connsiteY13" fmla="*/ 324315 h 462646"/>
                <a:gd name="connsiteX14" fmla="*/ 139665 w 251948"/>
                <a:gd name="connsiteY14" fmla="*/ 324315 h 462646"/>
                <a:gd name="connsiteX15" fmla="*/ 139665 w 251948"/>
                <a:gd name="connsiteY15" fmla="*/ 294266 h 462646"/>
                <a:gd name="connsiteX16" fmla="*/ 148396 w 251948"/>
                <a:gd name="connsiteY16" fmla="*/ 285535 h 462646"/>
                <a:gd name="connsiteX17" fmla="*/ 178445 w 251948"/>
                <a:gd name="connsiteY17" fmla="*/ 285535 h 462646"/>
                <a:gd name="connsiteX18" fmla="*/ 178445 w 251948"/>
                <a:gd name="connsiteY18" fmla="*/ 255486 h 462646"/>
                <a:gd name="connsiteX19" fmla="*/ 187176 w 251948"/>
                <a:gd name="connsiteY19" fmla="*/ 246755 h 462646"/>
                <a:gd name="connsiteX20" fmla="*/ 215658 w 251948"/>
                <a:gd name="connsiteY20" fmla="*/ 246755 h 462646"/>
                <a:gd name="connsiteX21" fmla="*/ 215658 w 251948"/>
                <a:gd name="connsiteY21" fmla="*/ 220104 h 462646"/>
                <a:gd name="connsiteX22" fmla="*/ 185609 w 251948"/>
                <a:gd name="connsiteY22" fmla="*/ 220104 h 462646"/>
                <a:gd name="connsiteX23" fmla="*/ 176878 w 251948"/>
                <a:gd name="connsiteY23" fmla="*/ 211373 h 462646"/>
                <a:gd name="connsiteX24" fmla="*/ 176878 w 251948"/>
                <a:gd name="connsiteY24" fmla="*/ 181324 h 462646"/>
                <a:gd name="connsiteX25" fmla="*/ 146829 w 251948"/>
                <a:gd name="connsiteY25" fmla="*/ 181324 h 462646"/>
                <a:gd name="connsiteX26" fmla="*/ 138098 w 251948"/>
                <a:gd name="connsiteY26" fmla="*/ 172593 h 462646"/>
                <a:gd name="connsiteX27" fmla="*/ 138098 w 251948"/>
                <a:gd name="connsiteY27" fmla="*/ 142544 h 462646"/>
                <a:gd name="connsiteX28" fmla="*/ 0 w 251948"/>
                <a:gd name="connsiteY28" fmla="*/ 0 h 462646"/>
                <a:gd name="connsiteX29" fmla="*/ 35365 w 251948"/>
                <a:gd name="connsiteY29" fmla="*/ 0 h 462646"/>
                <a:gd name="connsiteX30" fmla="*/ 35365 w 251948"/>
                <a:gd name="connsiteY30" fmla="*/ 12597 h 462646"/>
                <a:gd name="connsiteX31" fmla="*/ 65414 w 251948"/>
                <a:gd name="connsiteY31" fmla="*/ 12597 h 462646"/>
                <a:gd name="connsiteX32" fmla="*/ 74145 w 251948"/>
                <a:gd name="connsiteY32" fmla="*/ 21328 h 462646"/>
                <a:gd name="connsiteX33" fmla="*/ 74145 w 251948"/>
                <a:gd name="connsiteY33" fmla="*/ 51377 h 462646"/>
                <a:gd name="connsiteX34" fmla="*/ 104194 w 251948"/>
                <a:gd name="connsiteY34" fmla="*/ 51377 h 462646"/>
                <a:gd name="connsiteX35" fmla="*/ 112925 w 251948"/>
                <a:gd name="connsiteY35" fmla="*/ 60108 h 462646"/>
                <a:gd name="connsiteX36" fmla="*/ 112925 w 251948"/>
                <a:gd name="connsiteY36" fmla="*/ 90157 h 462646"/>
                <a:gd name="connsiteX37" fmla="*/ 139665 w 251948"/>
                <a:gd name="connsiteY37" fmla="*/ 90157 h 462646"/>
                <a:gd name="connsiteX38" fmla="*/ 139665 w 251948"/>
                <a:gd name="connsiteY38" fmla="*/ 60108 h 462646"/>
                <a:gd name="connsiteX39" fmla="*/ 148396 w 251948"/>
                <a:gd name="connsiteY39" fmla="*/ 51377 h 462646"/>
                <a:gd name="connsiteX40" fmla="*/ 178445 w 251948"/>
                <a:gd name="connsiteY40" fmla="*/ 51377 h 462646"/>
                <a:gd name="connsiteX41" fmla="*/ 178445 w 251948"/>
                <a:gd name="connsiteY41" fmla="*/ 21328 h 462646"/>
                <a:gd name="connsiteX42" fmla="*/ 187176 w 251948"/>
                <a:gd name="connsiteY42" fmla="*/ 12597 h 462646"/>
                <a:gd name="connsiteX43" fmla="*/ 217225 w 251948"/>
                <a:gd name="connsiteY43" fmla="*/ 12597 h 462646"/>
                <a:gd name="connsiteX44" fmla="*/ 217225 w 251948"/>
                <a:gd name="connsiteY44" fmla="*/ 0 h 462646"/>
                <a:gd name="connsiteX45" fmla="*/ 251948 w 251948"/>
                <a:gd name="connsiteY45" fmla="*/ 0 h 462646"/>
                <a:gd name="connsiteX46" fmla="*/ 251948 w 251948"/>
                <a:gd name="connsiteY46" fmla="*/ 26204 h 462646"/>
                <a:gd name="connsiteX47" fmla="*/ 230832 w 251948"/>
                <a:gd name="connsiteY47" fmla="*/ 26204 h 462646"/>
                <a:gd name="connsiteX48" fmla="*/ 230832 w 251948"/>
                <a:gd name="connsiteY48" fmla="*/ 56253 h 462646"/>
                <a:gd name="connsiteX49" fmla="*/ 222101 w 251948"/>
                <a:gd name="connsiteY49" fmla="*/ 64984 h 462646"/>
                <a:gd name="connsiteX50" fmla="*/ 192052 w 251948"/>
                <a:gd name="connsiteY50" fmla="*/ 64984 h 462646"/>
                <a:gd name="connsiteX51" fmla="*/ 192052 w 251948"/>
                <a:gd name="connsiteY51" fmla="*/ 95033 h 462646"/>
                <a:gd name="connsiteX52" fmla="*/ 183321 w 251948"/>
                <a:gd name="connsiteY52" fmla="*/ 103764 h 462646"/>
                <a:gd name="connsiteX53" fmla="*/ 153272 w 251948"/>
                <a:gd name="connsiteY53" fmla="*/ 103764 h 462646"/>
                <a:gd name="connsiteX54" fmla="*/ 153272 w 251948"/>
                <a:gd name="connsiteY54" fmla="*/ 128937 h 462646"/>
                <a:gd name="connsiteX55" fmla="*/ 181754 w 251948"/>
                <a:gd name="connsiteY55" fmla="*/ 128937 h 462646"/>
                <a:gd name="connsiteX56" fmla="*/ 190485 w 251948"/>
                <a:gd name="connsiteY56" fmla="*/ 137668 h 462646"/>
                <a:gd name="connsiteX57" fmla="*/ 190485 w 251948"/>
                <a:gd name="connsiteY57" fmla="*/ 167717 h 462646"/>
                <a:gd name="connsiteX58" fmla="*/ 220534 w 251948"/>
                <a:gd name="connsiteY58" fmla="*/ 167717 h 462646"/>
                <a:gd name="connsiteX59" fmla="*/ 229265 w 251948"/>
                <a:gd name="connsiteY59" fmla="*/ 176448 h 462646"/>
                <a:gd name="connsiteX60" fmla="*/ 229265 w 251948"/>
                <a:gd name="connsiteY60" fmla="*/ 206499 h 462646"/>
                <a:gd name="connsiteX61" fmla="*/ 251948 w 251948"/>
                <a:gd name="connsiteY61" fmla="*/ 206499 h 462646"/>
                <a:gd name="connsiteX62" fmla="*/ 251948 w 251948"/>
                <a:gd name="connsiteY62" fmla="*/ 260362 h 462646"/>
                <a:gd name="connsiteX63" fmla="*/ 230832 w 251948"/>
                <a:gd name="connsiteY63" fmla="*/ 260362 h 462646"/>
                <a:gd name="connsiteX64" fmla="*/ 230832 w 251948"/>
                <a:gd name="connsiteY64" fmla="*/ 290411 h 462646"/>
                <a:gd name="connsiteX65" fmla="*/ 222101 w 251948"/>
                <a:gd name="connsiteY65" fmla="*/ 299142 h 462646"/>
                <a:gd name="connsiteX66" fmla="*/ 192052 w 251948"/>
                <a:gd name="connsiteY66" fmla="*/ 299142 h 462646"/>
                <a:gd name="connsiteX67" fmla="*/ 192052 w 251948"/>
                <a:gd name="connsiteY67" fmla="*/ 329191 h 462646"/>
                <a:gd name="connsiteX68" fmla="*/ 183321 w 251948"/>
                <a:gd name="connsiteY68" fmla="*/ 337922 h 462646"/>
                <a:gd name="connsiteX69" fmla="*/ 153272 w 251948"/>
                <a:gd name="connsiteY69" fmla="*/ 337922 h 462646"/>
                <a:gd name="connsiteX70" fmla="*/ 153272 w 251948"/>
                <a:gd name="connsiteY70" fmla="*/ 363095 h 462646"/>
                <a:gd name="connsiteX71" fmla="*/ 181754 w 251948"/>
                <a:gd name="connsiteY71" fmla="*/ 363095 h 462646"/>
                <a:gd name="connsiteX72" fmla="*/ 190485 w 251948"/>
                <a:gd name="connsiteY72" fmla="*/ 371826 h 462646"/>
                <a:gd name="connsiteX73" fmla="*/ 190485 w 251948"/>
                <a:gd name="connsiteY73" fmla="*/ 401875 h 462646"/>
                <a:gd name="connsiteX74" fmla="*/ 220534 w 251948"/>
                <a:gd name="connsiteY74" fmla="*/ 401875 h 462646"/>
                <a:gd name="connsiteX75" fmla="*/ 229265 w 251948"/>
                <a:gd name="connsiteY75" fmla="*/ 410606 h 462646"/>
                <a:gd name="connsiteX76" fmla="*/ 229265 w 251948"/>
                <a:gd name="connsiteY76" fmla="*/ 440657 h 462646"/>
                <a:gd name="connsiteX77" fmla="*/ 251948 w 251948"/>
                <a:gd name="connsiteY77" fmla="*/ 440657 h 462646"/>
                <a:gd name="connsiteX78" fmla="*/ 251948 w 251948"/>
                <a:gd name="connsiteY78" fmla="*/ 462646 h 462646"/>
                <a:gd name="connsiteX79" fmla="*/ 215658 w 251948"/>
                <a:gd name="connsiteY79" fmla="*/ 462646 h 462646"/>
                <a:gd name="connsiteX80" fmla="*/ 215658 w 251948"/>
                <a:gd name="connsiteY80" fmla="*/ 454262 h 462646"/>
                <a:gd name="connsiteX81" fmla="*/ 185609 w 251948"/>
                <a:gd name="connsiteY81" fmla="*/ 454262 h 462646"/>
                <a:gd name="connsiteX82" fmla="*/ 176878 w 251948"/>
                <a:gd name="connsiteY82" fmla="*/ 445531 h 462646"/>
                <a:gd name="connsiteX83" fmla="*/ 176878 w 251948"/>
                <a:gd name="connsiteY83" fmla="*/ 415482 h 462646"/>
                <a:gd name="connsiteX84" fmla="*/ 146829 w 251948"/>
                <a:gd name="connsiteY84" fmla="*/ 415482 h 462646"/>
                <a:gd name="connsiteX85" fmla="*/ 138098 w 251948"/>
                <a:gd name="connsiteY85" fmla="*/ 406751 h 462646"/>
                <a:gd name="connsiteX86" fmla="*/ 138098 w 251948"/>
                <a:gd name="connsiteY86" fmla="*/ 376702 h 462646"/>
                <a:gd name="connsiteX87" fmla="*/ 114492 w 251948"/>
                <a:gd name="connsiteY87" fmla="*/ 376702 h 462646"/>
                <a:gd name="connsiteX88" fmla="*/ 114492 w 251948"/>
                <a:gd name="connsiteY88" fmla="*/ 406751 h 462646"/>
                <a:gd name="connsiteX89" fmla="*/ 105761 w 251948"/>
                <a:gd name="connsiteY89" fmla="*/ 415482 h 462646"/>
                <a:gd name="connsiteX90" fmla="*/ 75712 w 251948"/>
                <a:gd name="connsiteY90" fmla="*/ 415482 h 462646"/>
                <a:gd name="connsiteX91" fmla="*/ 75712 w 251948"/>
                <a:gd name="connsiteY91" fmla="*/ 445531 h 462646"/>
                <a:gd name="connsiteX92" fmla="*/ 66981 w 251948"/>
                <a:gd name="connsiteY92" fmla="*/ 454262 h 462646"/>
                <a:gd name="connsiteX93" fmla="*/ 36932 w 251948"/>
                <a:gd name="connsiteY93" fmla="*/ 454262 h 462646"/>
                <a:gd name="connsiteX94" fmla="*/ 36932 w 251948"/>
                <a:gd name="connsiteY94" fmla="*/ 462646 h 462646"/>
                <a:gd name="connsiteX95" fmla="*/ 0 w 251948"/>
                <a:gd name="connsiteY95" fmla="*/ 462646 h 462646"/>
                <a:gd name="connsiteX96" fmla="*/ 0 w 251948"/>
                <a:gd name="connsiteY96" fmla="*/ 440657 h 462646"/>
                <a:gd name="connsiteX97" fmla="*/ 23325 w 251948"/>
                <a:gd name="connsiteY97" fmla="*/ 440657 h 462646"/>
                <a:gd name="connsiteX98" fmla="*/ 23325 w 251948"/>
                <a:gd name="connsiteY98" fmla="*/ 410606 h 462646"/>
                <a:gd name="connsiteX99" fmla="*/ 32056 w 251948"/>
                <a:gd name="connsiteY99" fmla="*/ 401875 h 462646"/>
                <a:gd name="connsiteX100" fmla="*/ 62105 w 251948"/>
                <a:gd name="connsiteY100" fmla="*/ 401875 h 462646"/>
                <a:gd name="connsiteX101" fmla="*/ 62105 w 251948"/>
                <a:gd name="connsiteY101" fmla="*/ 371826 h 462646"/>
                <a:gd name="connsiteX102" fmla="*/ 70836 w 251948"/>
                <a:gd name="connsiteY102" fmla="*/ 363095 h 462646"/>
                <a:gd name="connsiteX103" fmla="*/ 99318 w 251948"/>
                <a:gd name="connsiteY103" fmla="*/ 363095 h 462646"/>
                <a:gd name="connsiteX104" fmla="*/ 99318 w 251948"/>
                <a:gd name="connsiteY104" fmla="*/ 337922 h 462646"/>
                <a:gd name="connsiteX105" fmla="*/ 69269 w 251948"/>
                <a:gd name="connsiteY105" fmla="*/ 337922 h 462646"/>
                <a:gd name="connsiteX106" fmla="*/ 60538 w 251948"/>
                <a:gd name="connsiteY106" fmla="*/ 329191 h 462646"/>
                <a:gd name="connsiteX107" fmla="*/ 60538 w 251948"/>
                <a:gd name="connsiteY107" fmla="*/ 299142 h 462646"/>
                <a:gd name="connsiteX108" fmla="*/ 30489 w 251948"/>
                <a:gd name="connsiteY108" fmla="*/ 299142 h 462646"/>
                <a:gd name="connsiteX109" fmla="*/ 21758 w 251948"/>
                <a:gd name="connsiteY109" fmla="*/ 290411 h 462646"/>
                <a:gd name="connsiteX110" fmla="*/ 21758 w 251948"/>
                <a:gd name="connsiteY110" fmla="*/ 260362 h 462646"/>
                <a:gd name="connsiteX111" fmla="*/ 0 w 251948"/>
                <a:gd name="connsiteY111" fmla="*/ 260362 h 462646"/>
                <a:gd name="connsiteX112" fmla="*/ 0 w 251948"/>
                <a:gd name="connsiteY112" fmla="*/ 206499 h 462646"/>
                <a:gd name="connsiteX113" fmla="*/ 23325 w 251948"/>
                <a:gd name="connsiteY113" fmla="*/ 206499 h 462646"/>
                <a:gd name="connsiteX114" fmla="*/ 23325 w 251948"/>
                <a:gd name="connsiteY114" fmla="*/ 176448 h 462646"/>
                <a:gd name="connsiteX115" fmla="*/ 32056 w 251948"/>
                <a:gd name="connsiteY115" fmla="*/ 167717 h 462646"/>
                <a:gd name="connsiteX116" fmla="*/ 62105 w 251948"/>
                <a:gd name="connsiteY116" fmla="*/ 167717 h 462646"/>
                <a:gd name="connsiteX117" fmla="*/ 62105 w 251948"/>
                <a:gd name="connsiteY117" fmla="*/ 137668 h 462646"/>
                <a:gd name="connsiteX118" fmla="*/ 70836 w 251948"/>
                <a:gd name="connsiteY118" fmla="*/ 128937 h 462646"/>
                <a:gd name="connsiteX119" fmla="*/ 99318 w 251948"/>
                <a:gd name="connsiteY119" fmla="*/ 128937 h 462646"/>
                <a:gd name="connsiteX120" fmla="*/ 99318 w 251948"/>
                <a:gd name="connsiteY120" fmla="*/ 103764 h 462646"/>
                <a:gd name="connsiteX121" fmla="*/ 69269 w 251948"/>
                <a:gd name="connsiteY121" fmla="*/ 103764 h 462646"/>
                <a:gd name="connsiteX122" fmla="*/ 60538 w 251948"/>
                <a:gd name="connsiteY122" fmla="*/ 95033 h 462646"/>
                <a:gd name="connsiteX123" fmla="*/ 60538 w 251948"/>
                <a:gd name="connsiteY123" fmla="*/ 64984 h 462646"/>
                <a:gd name="connsiteX124" fmla="*/ 30489 w 251948"/>
                <a:gd name="connsiteY124" fmla="*/ 64984 h 462646"/>
                <a:gd name="connsiteX125" fmla="*/ 21758 w 251948"/>
                <a:gd name="connsiteY125" fmla="*/ 56253 h 462646"/>
                <a:gd name="connsiteX126" fmla="*/ 21758 w 251948"/>
                <a:gd name="connsiteY126" fmla="*/ 26204 h 462646"/>
                <a:gd name="connsiteX127" fmla="*/ 0 w 251948"/>
                <a:gd name="connsiteY127" fmla="*/ 26204 h 46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1948" h="462646">
                  <a:moveTo>
                    <a:pt x="114492" y="142544"/>
                  </a:moveTo>
                  <a:lnTo>
                    <a:pt x="114492" y="172593"/>
                  </a:lnTo>
                  <a:cubicBezTo>
                    <a:pt x="114492" y="177415"/>
                    <a:pt x="110583" y="181324"/>
                    <a:pt x="105761" y="181324"/>
                  </a:cubicBezTo>
                  <a:lnTo>
                    <a:pt x="75712" y="181324"/>
                  </a:lnTo>
                  <a:lnTo>
                    <a:pt x="75712" y="211373"/>
                  </a:lnTo>
                  <a:cubicBezTo>
                    <a:pt x="75712" y="216195"/>
                    <a:pt x="71803" y="220104"/>
                    <a:pt x="66981" y="220104"/>
                  </a:cubicBezTo>
                  <a:lnTo>
                    <a:pt x="36932" y="220104"/>
                  </a:lnTo>
                  <a:lnTo>
                    <a:pt x="36932" y="246755"/>
                  </a:lnTo>
                  <a:lnTo>
                    <a:pt x="65414" y="246755"/>
                  </a:lnTo>
                  <a:cubicBezTo>
                    <a:pt x="70236" y="246755"/>
                    <a:pt x="74145" y="250664"/>
                    <a:pt x="74145" y="255486"/>
                  </a:cubicBezTo>
                  <a:lnTo>
                    <a:pt x="74145" y="285535"/>
                  </a:lnTo>
                  <a:lnTo>
                    <a:pt x="104194" y="285535"/>
                  </a:lnTo>
                  <a:cubicBezTo>
                    <a:pt x="109016" y="285535"/>
                    <a:pt x="112925" y="289444"/>
                    <a:pt x="112925" y="294266"/>
                  </a:cubicBezTo>
                  <a:lnTo>
                    <a:pt x="112925" y="324315"/>
                  </a:lnTo>
                  <a:lnTo>
                    <a:pt x="139665" y="324315"/>
                  </a:lnTo>
                  <a:lnTo>
                    <a:pt x="139665" y="294266"/>
                  </a:lnTo>
                  <a:cubicBezTo>
                    <a:pt x="139665" y="289444"/>
                    <a:pt x="143574" y="285535"/>
                    <a:pt x="148396" y="285535"/>
                  </a:cubicBezTo>
                  <a:lnTo>
                    <a:pt x="178445" y="285535"/>
                  </a:lnTo>
                  <a:lnTo>
                    <a:pt x="178445" y="255486"/>
                  </a:lnTo>
                  <a:cubicBezTo>
                    <a:pt x="178445" y="250664"/>
                    <a:pt x="182354" y="246755"/>
                    <a:pt x="187176" y="246755"/>
                  </a:cubicBezTo>
                  <a:lnTo>
                    <a:pt x="215658" y="246755"/>
                  </a:lnTo>
                  <a:lnTo>
                    <a:pt x="215658" y="220104"/>
                  </a:lnTo>
                  <a:lnTo>
                    <a:pt x="185609" y="220104"/>
                  </a:lnTo>
                  <a:cubicBezTo>
                    <a:pt x="180787" y="220104"/>
                    <a:pt x="176878" y="216195"/>
                    <a:pt x="176878" y="211373"/>
                  </a:cubicBezTo>
                  <a:lnTo>
                    <a:pt x="176878" y="181324"/>
                  </a:lnTo>
                  <a:lnTo>
                    <a:pt x="146829" y="181324"/>
                  </a:lnTo>
                  <a:cubicBezTo>
                    <a:pt x="142007" y="181324"/>
                    <a:pt x="138098" y="177415"/>
                    <a:pt x="138098" y="172593"/>
                  </a:cubicBezTo>
                  <a:lnTo>
                    <a:pt x="138098" y="142544"/>
                  </a:lnTo>
                  <a:close/>
                  <a:moveTo>
                    <a:pt x="0" y="0"/>
                  </a:moveTo>
                  <a:lnTo>
                    <a:pt x="35365" y="0"/>
                  </a:lnTo>
                  <a:lnTo>
                    <a:pt x="35365" y="12597"/>
                  </a:lnTo>
                  <a:lnTo>
                    <a:pt x="65414" y="12597"/>
                  </a:lnTo>
                  <a:cubicBezTo>
                    <a:pt x="70236" y="12597"/>
                    <a:pt x="74145" y="16506"/>
                    <a:pt x="74145" y="21328"/>
                  </a:cubicBezTo>
                  <a:lnTo>
                    <a:pt x="74145" y="51377"/>
                  </a:lnTo>
                  <a:lnTo>
                    <a:pt x="104194" y="51377"/>
                  </a:lnTo>
                  <a:cubicBezTo>
                    <a:pt x="109016" y="51377"/>
                    <a:pt x="112925" y="55286"/>
                    <a:pt x="112925" y="60108"/>
                  </a:cubicBezTo>
                  <a:lnTo>
                    <a:pt x="112925" y="90157"/>
                  </a:lnTo>
                  <a:lnTo>
                    <a:pt x="139665" y="90157"/>
                  </a:lnTo>
                  <a:lnTo>
                    <a:pt x="139665" y="60108"/>
                  </a:lnTo>
                  <a:cubicBezTo>
                    <a:pt x="139665" y="55286"/>
                    <a:pt x="143574" y="51377"/>
                    <a:pt x="148396" y="51377"/>
                  </a:cubicBezTo>
                  <a:lnTo>
                    <a:pt x="178445" y="51377"/>
                  </a:lnTo>
                  <a:lnTo>
                    <a:pt x="178445" y="21328"/>
                  </a:lnTo>
                  <a:cubicBezTo>
                    <a:pt x="178445" y="16506"/>
                    <a:pt x="182354" y="12597"/>
                    <a:pt x="187176" y="12597"/>
                  </a:cubicBezTo>
                  <a:lnTo>
                    <a:pt x="217225" y="12597"/>
                  </a:lnTo>
                  <a:lnTo>
                    <a:pt x="217225" y="0"/>
                  </a:lnTo>
                  <a:lnTo>
                    <a:pt x="251948" y="0"/>
                  </a:lnTo>
                  <a:lnTo>
                    <a:pt x="251948" y="26204"/>
                  </a:lnTo>
                  <a:lnTo>
                    <a:pt x="230832" y="26204"/>
                  </a:lnTo>
                  <a:lnTo>
                    <a:pt x="230832" y="56253"/>
                  </a:lnTo>
                  <a:cubicBezTo>
                    <a:pt x="230832" y="61075"/>
                    <a:pt x="226923" y="64984"/>
                    <a:pt x="222101" y="64984"/>
                  </a:cubicBezTo>
                  <a:lnTo>
                    <a:pt x="192052" y="64984"/>
                  </a:lnTo>
                  <a:lnTo>
                    <a:pt x="192052" y="95033"/>
                  </a:lnTo>
                  <a:cubicBezTo>
                    <a:pt x="192052" y="99855"/>
                    <a:pt x="188143" y="103764"/>
                    <a:pt x="183321" y="103764"/>
                  </a:cubicBezTo>
                  <a:lnTo>
                    <a:pt x="153272" y="103764"/>
                  </a:lnTo>
                  <a:lnTo>
                    <a:pt x="153272" y="128937"/>
                  </a:lnTo>
                  <a:lnTo>
                    <a:pt x="181754" y="128937"/>
                  </a:lnTo>
                  <a:cubicBezTo>
                    <a:pt x="186576" y="128937"/>
                    <a:pt x="190485" y="132846"/>
                    <a:pt x="190485" y="137668"/>
                  </a:cubicBezTo>
                  <a:lnTo>
                    <a:pt x="190485" y="167717"/>
                  </a:lnTo>
                  <a:lnTo>
                    <a:pt x="220534" y="167717"/>
                  </a:lnTo>
                  <a:cubicBezTo>
                    <a:pt x="225356" y="167717"/>
                    <a:pt x="229265" y="171626"/>
                    <a:pt x="229265" y="176448"/>
                  </a:cubicBezTo>
                  <a:lnTo>
                    <a:pt x="229265" y="206499"/>
                  </a:lnTo>
                  <a:lnTo>
                    <a:pt x="251948" y="206499"/>
                  </a:lnTo>
                  <a:lnTo>
                    <a:pt x="251948" y="260362"/>
                  </a:lnTo>
                  <a:lnTo>
                    <a:pt x="230832" y="260362"/>
                  </a:lnTo>
                  <a:lnTo>
                    <a:pt x="230832" y="290411"/>
                  </a:lnTo>
                  <a:cubicBezTo>
                    <a:pt x="230832" y="295233"/>
                    <a:pt x="226923" y="299142"/>
                    <a:pt x="222101" y="299142"/>
                  </a:cubicBezTo>
                  <a:lnTo>
                    <a:pt x="192052" y="299142"/>
                  </a:lnTo>
                  <a:lnTo>
                    <a:pt x="192052" y="329191"/>
                  </a:lnTo>
                  <a:cubicBezTo>
                    <a:pt x="192052" y="334013"/>
                    <a:pt x="188143" y="337922"/>
                    <a:pt x="183321" y="337922"/>
                  </a:cubicBezTo>
                  <a:lnTo>
                    <a:pt x="153272" y="337922"/>
                  </a:lnTo>
                  <a:lnTo>
                    <a:pt x="153272" y="363095"/>
                  </a:lnTo>
                  <a:lnTo>
                    <a:pt x="181754" y="363095"/>
                  </a:lnTo>
                  <a:cubicBezTo>
                    <a:pt x="186576" y="363095"/>
                    <a:pt x="190485" y="367004"/>
                    <a:pt x="190485" y="371826"/>
                  </a:cubicBezTo>
                  <a:lnTo>
                    <a:pt x="190485" y="401875"/>
                  </a:lnTo>
                  <a:lnTo>
                    <a:pt x="220534" y="401875"/>
                  </a:lnTo>
                  <a:cubicBezTo>
                    <a:pt x="225356" y="401875"/>
                    <a:pt x="229265" y="405784"/>
                    <a:pt x="229265" y="410606"/>
                  </a:cubicBezTo>
                  <a:lnTo>
                    <a:pt x="229265" y="440657"/>
                  </a:lnTo>
                  <a:lnTo>
                    <a:pt x="251948" y="440657"/>
                  </a:lnTo>
                  <a:lnTo>
                    <a:pt x="251948" y="462646"/>
                  </a:lnTo>
                  <a:lnTo>
                    <a:pt x="215658" y="462646"/>
                  </a:lnTo>
                  <a:lnTo>
                    <a:pt x="215658" y="454262"/>
                  </a:lnTo>
                  <a:lnTo>
                    <a:pt x="185609" y="454262"/>
                  </a:lnTo>
                  <a:cubicBezTo>
                    <a:pt x="180787" y="454262"/>
                    <a:pt x="176878" y="450353"/>
                    <a:pt x="176878" y="445531"/>
                  </a:cubicBezTo>
                  <a:lnTo>
                    <a:pt x="176878" y="415482"/>
                  </a:lnTo>
                  <a:lnTo>
                    <a:pt x="146829" y="415482"/>
                  </a:lnTo>
                  <a:cubicBezTo>
                    <a:pt x="142007" y="415482"/>
                    <a:pt x="138098" y="411573"/>
                    <a:pt x="138098" y="406751"/>
                  </a:cubicBezTo>
                  <a:lnTo>
                    <a:pt x="138098" y="376702"/>
                  </a:lnTo>
                  <a:lnTo>
                    <a:pt x="114492" y="376702"/>
                  </a:lnTo>
                  <a:lnTo>
                    <a:pt x="114492" y="406751"/>
                  </a:lnTo>
                  <a:cubicBezTo>
                    <a:pt x="114492" y="411573"/>
                    <a:pt x="110583" y="415482"/>
                    <a:pt x="105761" y="415482"/>
                  </a:cubicBezTo>
                  <a:lnTo>
                    <a:pt x="75712" y="415482"/>
                  </a:lnTo>
                  <a:lnTo>
                    <a:pt x="75712" y="445531"/>
                  </a:lnTo>
                  <a:cubicBezTo>
                    <a:pt x="75712" y="450353"/>
                    <a:pt x="71803" y="454262"/>
                    <a:pt x="66981" y="454262"/>
                  </a:cubicBezTo>
                  <a:lnTo>
                    <a:pt x="36932" y="454262"/>
                  </a:lnTo>
                  <a:lnTo>
                    <a:pt x="36932" y="462646"/>
                  </a:lnTo>
                  <a:lnTo>
                    <a:pt x="0" y="462646"/>
                  </a:lnTo>
                  <a:lnTo>
                    <a:pt x="0" y="440657"/>
                  </a:lnTo>
                  <a:lnTo>
                    <a:pt x="23325" y="440657"/>
                  </a:lnTo>
                  <a:lnTo>
                    <a:pt x="23325" y="410606"/>
                  </a:lnTo>
                  <a:cubicBezTo>
                    <a:pt x="23325" y="405784"/>
                    <a:pt x="27234" y="401875"/>
                    <a:pt x="32056" y="401875"/>
                  </a:cubicBezTo>
                  <a:lnTo>
                    <a:pt x="62105" y="401875"/>
                  </a:lnTo>
                  <a:lnTo>
                    <a:pt x="62105" y="371826"/>
                  </a:lnTo>
                  <a:cubicBezTo>
                    <a:pt x="62105" y="367004"/>
                    <a:pt x="66014" y="363095"/>
                    <a:pt x="70836" y="363095"/>
                  </a:cubicBezTo>
                  <a:lnTo>
                    <a:pt x="99318" y="363095"/>
                  </a:lnTo>
                  <a:lnTo>
                    <a:pt x="99318" y="337922"/>
                  </a:lnTo>
                  <a:lnTo>
                    <a:pt x="69269" y="337922"/>
                  </a:lnTo>
                  <a:cubicBezTo>
                    <a:pt x="64447" y="337922"/>
                    <a:pt x="60538" y="334013"/>
                    <a:pt x="60538" y="329191"/>
                  </a:cubicBezTo>
                  <a:lnTo>
                    <a:pt x="60538" y="299142"/>
                  </a:lnTo>
                  <a:lnTo>
                    <a:pt x="30489" y="299142"/>
                  </a:lnTo>
                  <a:cubicBezTo>
                    <a:pt x="25667" y="299142"/>
                    <a:pt x="21758" y="295233"/>
                    <a:pt x="21758" y="290411"/>
                  </a:cubicBezTo>
                  <a:lnTo>
                    <a:pt x="21758" y="260362"/>
                  </a:lnTo>
                  <a:lnTo>
                    <a:pt x="0" y="260362"/>
                  </a:lnTo>
                  <a:lnTo>
                    <a:pt x="0" y="206499"/>
                  </a:lnTo>
                  <a:lnTo>
                    <a:pt x="23325" y="206499"/>
                  </a:lnTo>
                  <a:lnTo>
                    <a:pt x="23325" y="176448"/>
                  </a:lnTo>
                  <a:cubicBezTo>
                    <a:pt x="23325" y="171626"/>
                    <a:pt x="27234" y="167717"/>
                    <a:pt x="32056" y="167717"/>
                  </a:cubicBezTo>
                  <a:lnTo>
                    <a:pt x="62105" y="167717"/>
                  </a:lnTo>
                  <a:lnTo>
                    <a:pt x="62105" y="137668"/>
                  </a:lnTo>
                  <a:cubicBezTo>
                    <a:pt x="62105" y="132846"/>
                    <a:pt x="66014" y="128937"/>
                    <a:pt x="70836" y="128937"/>
                  </a:cubicBezTo>
                  <a:lnTo>
                    <a:pt x="99318" y="128937"/>
                  </a:lnTo>
                  <a:lnTo>
                    <a:pt x="99318" y="103764"/>
                  </a:lnTo>
                  <a:lnTo>
                    <a:pt x="69269" y="103764"/>
                  </a:lnTo>
                  <a:cubicBezTo>
                    <a:pt x="64447" y="103764"/>
                    <a:pt x="60538" y="99855"/>
                    <a:pt x="60538" y="95033"/>
                  </a:cubicBezTo>
                  <a:lnTo>
                    <a:pt x="60538" y="64984"/>
                  </a:lnTo>
                  <a:lnTo>
                    <a:pt x="30489" y="64984"/>
                  </a:lnTo>
                  <a:cubicBezTo>
                    <a:pt x="25667" y="64984"/>
                    <a:pt x="21758" y="61075"/>
                    <a:pt x="21758" y="56253"/>
                  </a:cubicBezTo>
                  <a:lnTo>
                    <a:pt x="21758" y="26204"/>
                  </a:lnTo>
                  <a:lnTo>
                    <a:pt x="0" y="26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3" name="グループ化 512">
            <a:extLst>
              <a:ext uri="{FF2B5EF4-FFF2-40B4-BE49-F238E27FC236}">
                <a16:creationId xmlns:a16="http://schemas.microsoft.com/office/drawing/2014/main" id="{06363FAB-E2E3-43B8-993C-A5CBD7257B2E}"/>
              </a:ext>
            </a:extLst>
          </p:cNvPr>
          <p:cNvGrpSpPr/>
          <p:nvPr/>
        </p:nvGrpSpPr>
        <p:grpSpPr>
          <a:xfrm>
            <a:off x="3165899" y="2517692"/>
            <a:ext cx="537467" cy="986937"/>
            <a:chOff x="2720210" y="3737757"/>
            <a:chExt cx="251948" cy="462646"/>
          </a:xfrm>
        </p:grpSpPr>
        <p:sp>
          <p:nvSpPr>
            <p:cNvPr id="507" name="正方形/長方形 506">
              <a:extLst>
                <a:ext uri="{FF2B5EF4-FFF2-40B4-BE49-F238E27FC236}">
                  <a16:creationId xmlns:a16="http://schemas.microsoft.com/office/drawing/2014/main" id="{6661F785-0C0C-49E3-981E-A14D321F55CA}"/>
                </a:ext>
              </a:extLst>
            </p:cNvPr>
            <p:cNvSpPr/>
            <p:nvPr/>
          </p:nvSpPr>
          <p:spPr>
            <a:xfrm>
              <a:off x="2720210" y="3742986"/>
              <a:ext cx="251948" cy="45741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3806F578-D498-46BC-B47F-11ED52925812}"/>
                </a:ext>
              </a:extLst>
            </p:cNvPr>
            <p:cNvSpPr/>
            <p:nvPr/>
          </p:nvSpPr>
          <p:spPr>
            <a:xfrm>
              <a:off x="2738202" y="3857162"/>
              <a:ext cx="223836" cy="223836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62BF4274-8911-47D3-B77D-A463874D13D0}"/>
                </a:ext>
              </a:extLst>
            </p:cNvPr>
            <p:cNvSpPr/>
            <p:nvPr/>
          </p:nvSpPr>
          <p:spPr>
            <a:xfrm>
              <a:off x="2733176" y="3737758"/>
              <a:ext cx="233888" cy="103997"/>
            </a:xfrm>
            <a:custGeom>
              <a:avLst/>
              <a:gdLst>
                <a:gd name="connsiteX0" fmla="*/ 0 w 233888"/>
                <a:gd name="connsiteY0" fmla="*/ 0 h 103997"/>
                <a:gd name="connsiteX1" fmla="*/ 233888 w 233888"/>
                <a:gd name="connsiteY1" fmla="*/ 0 h 103997"/>
                <a:gd name="connsiteX2" fmla="*/ 233395 w 233888"/>
                <a:gd name="connsiteY2" fmla="*/ 1189 h 103997"/>
                <a:gd name="connsiteX3" fmla="*/ 140235 w 233888"/>
                <a:gd name="connsiteY3" fmla="*/ 94349 h 103997"/>
                <a:gd name="connsiteX4" fmla="*/ 93654 w 233888"/>
                <a:gd name="connsiteY4" fmla="*/ 94349 h 103997"/>
                <a:gd name="connsiteX5" fmla="*/ 493 w 233888"/>
                <a:gd name="connsiteY5" fmla="*/ 1189 h 10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888" h="103997">
                  <a:moveTo>
                    <a:pt x="0" y="0"/>
                  </a:moveTo>
                  <a:lnTo>
                    <a:pt x="233888" y="0"/>
                  </a:lnTo>
                  <a:lnTo>
                    <a:pt x="233395" y="1189"/>
                  </a:lnTo>
                  <a:lnTo>
                    <a:pt x="140235" y="94349"/>
                  </a:lnTo>
                  <a:cubicBezTo>
                    <a:pt x="127371" y="107213"/>
                    <a:pt x="106517" y="107213"/>
                    <a:pt x="93654" y="94349"/>
                  </a:cubicBezTo>
                  <a:lnTo>
                    <a:pt x="493" y="118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93C4F450-1DB0-4BE5-B2DE-D96B074A1140}"/>
                </a:ext>
              </a:extLst>
            </p:cNvPr>
            <p:cNvSpPr/>
            <p:nvPr/>
          </p:nvSpPr>
          <p:spPr>
            <a:xfrm>
              <a:off x="2744743" y="4108669"/>
              <a:ext cx="210754" cy="91734"/>
            </a:xfrm>
            <a:custGeom>
              <a:avLst/>
              <a:gdLst>
                <a:gd name="connsiteX0" fmla="*/ 105377 w 210754"/>
                <a:gd name="connsiteY0" fmla="*/ 0 h 91734"/>
                <a:gd name="connsiteX1" fmla="*/ 128668 w 210754"/>
                <a:gd name="connsiteY1" fmla="*/ 9648 h 91734"/>
                <a:gd name="connsiteX2" fmla="*/ 210754 w 210754"/>
                <a:gd name="connsiteY2" fmla="*/ 91734 h 91734"/>
                <a:gd name="connsiteX3" fmla="*/ 0 w 210754"/>
                <a:gd name="connsiteY3" fmla="*/ 91734 h 91734"/>
                <a:gd name="connsiteX4" fmla="*/ 82087 w 210754"/>
                <a:gd name="connsiteY4" fmla="*/ 9648 h 91734"/>
                <a:gd name="connsiteX5" fmla="*/ 105377 w 210754"/>
                <a:gd name="connsiteY5" fmla="*/ 0 h 9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754" h="91734">
                  <a:moveTo>
                    <a:pt x="105377" y="0"/>
                  </a:moveTo>
                  <a:cubicBezTo>
                    <a:pt x="113807" y="0"/>
                    <a:pt x="122236" y="3216"/>
                    <a:pt x="128668" y="9648"/>
                  </a:cubicBezTo>
                  <a:lnTo>
                    <a:pt x="210754" y="91734"/>
                  </a:lnTo>
                  <a:lnTo>
                    <a:pt x="0" y="91734"/>
                  </a:lnTo>
                  <a:lnTo>
                    <a:pt x="82087" y="9648"/>
                  </a:lnTo>
                  <a:cubicBezTo>
                    <a:pt x="88518" y="3216"/>
                    <a:pt x="96948" y="0"/>
                    <a:pt x="10537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57D2AB2A-6EA3-4A61-86BF-355F785D9B0A}"/>
                </a:ext>
              </a:extLst>
            </p:cNvPr>
            <p:cNvSpPr/>
            <p:nvPr/>
          </p:nvSpPr>
          <p:spPr>
            <a:xfrm>
              <a:off x="2720210" y="3737757"/>
              <a:ext cx="251948" cy="462646"/>
            </a:xfrm>
            <a:custGeom>
              <a:avLst/>
              <a:gdLst>
                <a:gd name="connsiteX0" fmla="*/ 114492 w 251948"/>
                <a:gd name="connsiteY0" fmla="*/ 142544 h 462646"/>
                <a:gd name="connsiteX1" fmla="*/ 114492 w 251948"/>
                <a:gd name="connsiteY1" fmla="*/ 172593 h 462646"/>
                <a:gd name="connsiteX2" fmla="*/ 105761 w 251948"/>
                <a:gd name="connsiteY2" fmla="*/ 181324 h 462646"/>
                <a:gd name="connsiteX3" fmla="*/ 75712 w 251948"/>
                <a:gd name="connsiteY3" fmla="*/ 181324 h 462646"/>
                <a:gd name="connsiteX4" fmla="*/ 75712 w 251948"/>
                <a:gd name="connsiteY4" fmla="*/ 211373 h 462646"/>
                <a:gd name="connsiteX5" fmla="*/ 66981 w 251948"/>
                <a:gd name="connsiteY5" fmla="*/ 220104 h 462646"/>
                <a:gd name="connsiteX6" fmla="*/ 36932 w 251948"/>
                <a:gd name="connsiteY6" fmla="*/ 220104 h 462646"/>
                <a:gd name="connsiteX7" fmla="*/ 36932 w 251948"/>
                <a:gd name="connsiteY7" fmla="*/ 246755 h 462646"/>
                <a:gd name="connsiteX8" fmla="*/ 65414 w 251948"/>
                <a:gd name="connsiteY8" fmla="*/ 246755 h 462646"/>
                <a:gd name="connsiteX9" fmla="*/ 74145 w 251948"/>
                <a:gd name="connsiteY9" fmla="*/ 255486 h 462646"/>
                <a:gd name="connsiteX10" fmla="*/ 74145 w 251948"/>
                <a:gd name="connsiteY10" fmla="*/ 285535 h 462646"/>
                <a:gd name="connsiteX11" fmla="*/ 104194 w 251948"/>
                <a:gd name="connsiteY11" fmla="*/ 285535 h 462646"/>
                <a:gd name="connsiteX12" fmla="*/ 112925 w 251948"/>
                <a:gd name="connsiteY12" fmla="*/ 294266 h 462646"/>
                <a:gd name="connsiteX13" fmla="*/ 112925 w 251948"/>
                <a:gd name="connsiteY13" fmla="*/ 324315 h 462646"/>
                <a:gd name="connsiteX14" fmla="*/ 139665 w 251948"/>
                <a:gd name="connsiteY14" fmla="*/ 324315 h 462646"/>
                <a:gd name="connsiteX15" fmla="*/ 139665 w 251948"/>
                <a:gd name="connsiteY15" fmla="*/ 294266 h 462646"/>
                <a:gd name="connsiteX16" fmla="*/ 148396 w 251948"/>
                <a:gd name="connsiteY16" fmla="*/ 285535 h 462646"/>
                <a:gd name="connsiteX17" fmla="*/ 178445 w 251948"/>
                <a:gd name="connsiteY17" fmla="*/ 285535 h 462646"/>
                <a:gd name="connsiteX18" fmla="*/ 178445 w 251948"/>
                <a:gd name="connsiteY18" fmla="*/ 255486 h 462646"/>
                <a:gd name="connsiteX19" fmla="*/ 187176 w 251948"/>
                <a:gd name="connsiteY19" fmla="*/ 246755 h 462646"/>
                <a:gd name="connsiteX20" fmla="*/ 215658 w 251948"/>
                <a:gd name="connsiteY20" fmla="*/ 246755 h 462646"/>
                <a:gd name="connsiteX21" fmla="*/ 215658 w 251948"/>
                <a:gd name="connsiteY21" fmla="*/ 220104 h 462646"/>
                <a:gd name="connsiteX22" fmla="*/ 185609 w 251948"/>
                <a:gd name="connsiteY22" fmla="*/ 220104 h 462646"/>
                <a:gd name="connsiteX23" fmla="*/ 176878 w 251948"/>
                <a:gd name="connsiteY23" fmla="*/ 211373 h 462646"/>
                <a:gd name="connsiteX24" fmla="*/ 176878 w 251948"/>
                <a:gd name="connsiteY24" fmla="*/ 181324 h 462646"/>
                <a:gd name="connsiteX25" fmla="*/ 146829 w 251948"/>
                <a:gd name="connsiteY25" fmla="*/ 181324 h 462646"/>
                <a:gd name="connsiteX26" fmla="*/ 138098 w 251948"/>
                <a:gd name="connsiteY26" fmla="*/ 172593 h 462646"/>
                <a:gd name="connsiteX27" fmla="*/ 138098 w 251948"/>
                <a:gd name="connsiteY27" fmla="*/ 142544 h 462646"/>
                <a:gd name="connsiteX28" fmla="*/ 0 w 251948"/>
                <a:gd name="connsiteY28" fmla="*/ 0 h 462646"/>
                <a:gd name="connsiteX29" fmla="*/ 35365 w 251948"/>
                <a:gd name="connsiteY29" fmla="*/ 0 h 462646"/>
                <a:gd name="connsiteX30" fmla="*/ 35365 w 251948"/>
                <a:gd name="connsiteY30" fmla="*/ 12597 h 462646"/>
                <a:gd name="connsiteX31" fmla="*/ 65414 w 251948"/>
                <a:gd name="connsiteY31" fmla="*/ 12597 h 462646"/>
                <a:gd name="connsiteX32" fmla="*/ 74145 w 251948"/>
                <a:gd name="connsiteY32" fmla="*/ 21328 h 462646"/>
                <a:gd name="connsiteX33" fmla="*/ 74145 w 251948"/>
                <a:gd name="connsiteY33" fmla="*/ 51377 h 462646"/>
                <a:gd name="connsiteX34" fmla="*/ 104194 w 251948"/>
                <a:gd name="connsiteY34" fmla="*/ 51377 h 462646"/>
                <a:gd name="connsiteX35" fmla="*/ 112925 w 251948"/>
                <a:gd name="connsiteY35" fmla="*/ 60108 h 462646"/>
                <a:gd name="connsiteX36" fmla="*/ 112925 w 251948"/>
                <a:gd name="connsiteY36" fmla="*/ 90157 h 462646"/>
                <a:gd name="connsiteX37" fmla="*/ 139665 w 251948"/>
                <a:gd name="connsiteY37" fmla="*/ 90157 h 462646"/>
                <a:gd name="connsiteX38" fmla="*/ 139665 w 251948"/>
                <a:gd name="connsiteY38" fmla="*/ 60108 h 462646"/>
                <a:gd name="connsiteX39" fmla="*/ 148396 w 251948"/>
                <a:gd name="connsiteY39" fmla="*/ 51377 h 462646"/>
                <a:gd name="connsiteX40" fmla="*/ 178445 w 251948"/>
                <a:gd name="connsiteY40" fmla="*/ 51377 h 462646"/>
                <a:gd name="connsiteX41" fmla="*/ 178445 w 251948"/>
                <a:gd name="connsiteY41" fmla="*/ 21328 h 462646"/>
                <a:gd name="connsiteX42" fmla="*/ 187176 w 251948"/>
                <a:gd name="connsiteY42" fmla="*/ 12597 h 462646"/>
                <a:gd name="connsiteX43" fmla="*/ 217225 w 251948"/>
                <a:gd name="connsiteY43" fmla="*/ 12597 h 462646"/>
                <a:gd name="connsiteX44" fmla="*/ 217225 w 251948"/>
                <a:gd name="connsiteY44" fmla="*/ 0 h 462646"/>
                <a:gd name="connsiteX45" fmla="*/ 251948 w 251948"/>
                <a:gd name="connsiteY45" fmla="*/ 0 h 462646"/>
                <a:gd name="connsiteX46" fmla="*/ 251948 w 251948"/>
                <a:gd name="connsiteY46" fmla="*/ 26204 h 462646"/>
                <a:gd name="connsiteX47" fmla="*/ 230832 w 251948"/>
                <a:gd name="connsiteY47" fmla="*/ 26204 h 462646"/>
                <a:gd name="connsiteX48" fmla="*/ 230832 w 251948"/>
                <a:gd name="connsiteY48" fmla="*/ 56253 h 462646"/>
                <a:gd name="connsiteX49" fmla="*/ 222101 w 251948"/>
                <a:gd name="connsiteY49" fmla="*/ 64984 h 462646"/>
                <a:gd name="connsiteX50" fmla="*/ 192052 w 251948"/>
                <a:gd name="connsiteY50" fmla="*/ 64984 h 462646"/>
                <a:gd name="connsiteX51" fmla="*/ 192052 w 251948"/>
                <a:gd name="connsiteY51" fmla="*/ 95033 h 462646"/>
                <a:gd name="connsiteX52" fmla="*/ 183321 w 251948"/>
                <a:gd name="connsiteY52" fmla="*/ 103764 h 462646"/>
                <a:gd name="connsiteX53" fmla="*/ 153272 w 251948"/>
                <a:gd name="connsiteY53" fmla="*/ 103764 h 462646"/>
                <a:gd name="connsiteX54" fmla="*/ 153272 w 251948"/>
                <a:gd name="connsiteY54" fmla="*/ 128937 h 462646"/>
                <a:gd name="connsiteX55" fmla="*/ 181754 w 251948"/>
                <a:gd name="connsiteY55" fmla="*/ 128937 h 462646"/>
                <a:gd name="connsiteX56" fmla="*/ 190485 w 251948"/>
                <a:gd name="connsiteY56" fmla="*/ 137668 h 462646"/>
                <a:gd name="connsiteX57" fmla="*/ 190485 w 251948"/>
                <a:gd name="connsiteY57" fmla="*/ 167717 h 462646"/>
                <a:gd name="connsiteX58" fmla="*/ 220534 w 251948"/>
                <a:gd name="connsiteY58" fmla="*/ 167717 h 462646"/>
                <a:gd name="connsiteX59" fmla="*/ 229265 w 251948"/>
                <a:gd name="connsiteY59" fmla="*/ 176448 h 462646"/>
                <a:gd name="connsiteX60" fmla="*/ 229265 w 251948"/>
                <a:gd name="connsiteY60" fmla="*/ 206499 h 462646"/>
                <a:gd name="connsiteX61" fmla="*/ 251948 w 251948"/>
                <a:gd name="connsiteY61" fmla="*/ 206499 h 462646"/>
                <a:gd name="connsiteX62" fmla="*/ 251948 w 251948"/>
                <a:gd name="connsiteY62" fmla="*/ 260362 h 462646"/>
                <a:gd name="connsiteX63" fmla="*/ 230832 w 251948"/>
                <a:gd name="connsiteY63" fmla="*/ 260362 h 462646"/>
                <a:gd name="connsiteX64" fmla="*/ 230832 w 251948"/>
                <a:gd name="connsiteY64" fmla="*/ 290411 h 462646"/>
                <a:gd name="connsiteX65" fmla="*/ 222101 w 251948"/>
                <a:gd name="connsiteY65" fmla="*/ 299142 h 462646"/>
                <a:gd name="connsiteX66" fmla="*/ 192052 w 251948"/>
                <a:gd name="connsiteY66" fmla="*/ 299142 h 462646"/>
                <a:gd name="connsiteX67" fmla="*/ 192052 w 251948"/>
                <a:gd name="connsiteY67" fmla="*/ 329191 h 462646"/>
                <a:gd name="connsiteX68" fmla="*/ 183321 w 251948"/>
                <a:gd name="connsiteY68" fmla="*/ 337922 h 462646"/>
                <a:gd name="connsiteX69" fmla="*/ 153272 w 251948"/>
                <a:gd name="connsiteY69" fmla="*/ 337922 h 462646"/>
                <a:gd name="connsiteX70" fmla="*/ 153272 w 251948"/>
                <a:gd name="connsiteY70" fmla="*/ 363095 h 462646"/>
                <a:gd name="connsiteX71" fmla="*/ 181754 w 251948"/>
                <a:gd name="connsiteY71" fmla="*/ 363095 h 462646"/>
                <a:gd name="connsiteX72" fmla="*/ 190485 w 251948"/>
                <a:gd name="connsiteY72" fmla="*/ 371826 h 462646"/>
                <a:gd name="connsiteX73" fmla="*/ 190485 w 251948"/>
                <a:gd name="connsiteY73" fmla="*/ 401875 h 462646"/>
                <a:gd name="connsiteX74" fmla="*/ 220534 w 251948"/>
                <a:gd name="connsiteY74" fmla="*/ 401875 h 462646"/>
                <a:gd name="connsiteX75" fmla="*/ 229265 w 251948"/>
                <a:gd name="connsiteY75" fmla="*/ 410606 h 462646"/>
                <a:gd name="connsiteX76" fmla="*/ 229265 w 251948"/>
                <a:gd name="connsiteY76" fmla="*/ 440657 h 462646"/>
                <a:gd name="connsiteX77" fmla="*/ 251948 w 251948"/>
                <a:gd name="connsiteY77" fmla="*/ 440657 h 462646"/>
                <a:gd name="connsiteX78" fmla="*/ 251948 w 251948"/>
                <a:gd name="connsiteY78" fmla="*/ 462646 h 462646"/>
                <a:gd name="connsiteX79" fmla="*/ 215658 w 251948"/>
                <a:gd name="connsiteY79" fmla="*/ 462646 h 462646"/>
                <a:gd name="connsiteX80" fmla="*/ 215658 w 251948"/>
                <a:gd name="connsiteY80" fmla="*/ 454262 h 462646"/>
                <a:gd name="connsiteX81" fmla="*/ 185609 w 251948"/>
                <a:gd name="connsiteY81" fmla="*/ 454262 h 462646"/>
                <a:gd name="connsiteX82" fmla="*/ 176878 w 251948"/>
                <a:gd name="connsiteY82" fmla="*/ 445531 h 462646"/>
                <a:gd name="connsiteX83" fmla="*/ 176878 w 251948"/>
                <a:gd name="connsiteY83" fmla="*/ 415482 h 462646"/>
                <a:gd name="connsiteX84" fmla="*/ 146829 w 251948"/>
                <a:gd name="connsiteY84" fmla="*/ 415482 h 462646"/>
                <a:gd name="connsiteX85" fmla="*/ 138098 w 251948"/>
                <a:gd name="connsiteY85" fmla="*/ 406751 h 462646"/>
                <a:gd name="connsiteX86" fmla="*/ 138098 w 251948"/>
                <a:gd name="connsiteY86" fmla="*/ 376702 h 462646"/>
                <a:gd name="connsiteX87" fmla="*/ 114492 w 251948"/>
                <a:gd name="connsiteY87" fmla="*/ 376702 h 462646"/>
                <a:gd name="connsiteX88" fmla="*/ 114492 w 251948"/>
                <a:gd name="connsiteY88" fmla="*/ 406751 h 462646"/>
                <a:gd name="connsiteX89" fmla="*/ 105761 w 251948"/>
                <a:gd name="connsiteY89" fmla="*/ 415482 h 462646"/>
                <a:gd name="connsiteX90" fmla="*/ 75712 w 251948"/>
                <a:gd name="connsiteY90" fmla="*/ 415482 h 462646"/>
                <a:gd name="connsiteX91" fmla="*/ 75712 w 251948"/>
                <a:gd name="connsiteY91" fmla="*/ 445531 h 462646"/>
                <a:gd name="connsiteX92" fmla="*/ 66981 w 251948"/>
                <a:gd name="connsiteY92" fmla="*/ 454262 h 462646"/>
                <a:gd name="connsiteX93" fmla="*/ 36932 w 251948"/>
                <a:gd name="connsiteY93" fmla="*/ 454262 h 462646"/>
                <a:gd name="connsiteX94" fmla="*/ 36932 w 251948"/>
                <a:gd name="connsiteY94" fmla="*/ 462646 h 462646"/>
                <a:gd name="connsiteX95" fmla="*/ 0 w 251948"/>
                <a:gd name="connsiteY95" fmla="*/ 462646 h 462646"/>
                <a:gd name="connsiteX96" fmla="*/ 0 w 251948"/>
                <a:gd name="connsiteY96" fmla="*/ 440657 h 462646"/>
                <a:gd name="connsiteX97" fmla="*/ 23325 w 251948"/>
                <a:gd name="connsiteY97" fmla="*/ 440657 h 462646"/>
                <a:gd name="connsiteX98" fmla="*/ 23325 w 251948"/>
                <a:gd name="connsiteY98" fmla="*/ 410606 h 462646"/>
                <a:gd name="connsiteX99" fmla="*/ 32056 w 251948"/>
                <a:gd name="connsiteY99" fmla="*/ 401875 h 462646"/>
                <a:gd name="connsiteX100" fmla="*/ 62105 w 251948"/>
                <a:gd name="connsiteY100" fmla="*/ 401875 h 462646"/>
                <a:gd name="connsiteX101" fmla="*/ 62105 w 251948"/>
                <a:gd name="connsiteY101" fmla="*/ 371826 h 462646"/>
                <a:gd name="connsiteX102" fmla="*/ 70836 w 251948"/>
                <a:gd name="connsiteY102" fmla="*/ 363095 h 462646"/>
                <a:gd name="connsiteX103" fmla="*/ 99318 w 251948"/>
                <a:gd name="connsiteY103" fmla="*/ 363095 h 462646"/>
                <a:gd name="connsiteX104" fmla="*/ 99318 w 251948"/>
                <a:gd name="connsiteY104" fmla="*/ 337922 h 462646"/>
                <a:gd name="connsiteX105" fmla="*/ 69269 w 251948"/>
                <a:gd name="connsiteY105" fmla="*/ 337922 h 462646"/>
                <a:gd name="connsiteX106" fmla="*/ 60538 w 251948"/>
                <a:gd name="connsiteY106" fmla="*/ 329191 h 462646"/>
                <a:gd name="connsiteX107" fmla="*/ 60538 w 251948"/>
                <a:gd name="connsiteY107" fmla="*/ 299142 h 462646"/>
                <a:gd name="connsiteX108" fmla="*/ 30489 w 251948"/>
                <a:gd name="connsiteY108" fmla="*/ 299142 h 462646"/>
                <a:gd name="connsiteX109" fmla="*/ 21758 w 251948"/>
                <a:gd name="connsiteY109" fmla="*/ 290411 h 462646"/>
                <a:gd name="connsiteX110" fmla="*/ 21758 w 251948"/>
                <a:gd name="connsiteY110" fmla="*/ 260362 h 462646"/>
                <a:gd name="connsiteX111" fmla="*/ 0 w 251948"/>
                <a:gd name="connsiteY111" fmla="*/ 260362 h 462646"/>
                <a:gd name="connsiteX112" fmla="*/ 0 w 251948"/>
                <a:gd name="connsiteY112" fmla="*/ 206499 h 462646"/>
                <a:gd name="connsiteX113" fmla="*/ 23325 w 251948"/>
                <a:gd name="connsiteY113" fmla="*/ 206499 h 462646"/>
                <a:gd name="connsiteX114" fmla="*/ 23325 w 251948"/>
                <a:gd name="connsiteY114" fmla="*/ 176448 h 462646"/>
                <a:gd name="connsiteX115" fmla="*/ 32056 w 251948"/>
                <a:gd name="connsiteY115" fmla="*/ 167717 h 462646"/>
                <a:gd name="connsiteX116" fmla="*/ 62105 w 251948"/>
                <a:gd name="connsiteY116" fmla="*/ 167717 h 462646"/>
                <a:gd name="connsiteX117" fmla="*/ 62105 w 251948"/>
                <a:gd name="connsiteY117" fmla="*/ 137668 h 462646"/>
                <a:gd name="connsiteX118" fmla="*/ 70836 w 251948"/>
                <a:gd name="connsiteY118" fmla="*/ 128937 h 462646"/>
                <a:gd name="connsiteX119" fmla="*/ 99318 w 251948"/>
                <a:gd name="connsiteY119" fmla="*/ 128937 h 462646"/>
                <a:gd name="connsiteX120" fmla="*/ 99318 w 251948"/>
                <a:gd name="connsiteY120" fmla="*/ 103764 h 462646"/>
                <a:gd name="connsiteX121" fmla="*/ 69269 w 251948"/>
                <a:gd name="connsiteY121" fmla="*/ 103764 h 462646"/>
                <a:gd name="connsiteX122" fmla="*/ 60538 w 251948"/>
                <a:gd name="connsiteY122" fmla="*/ 95033 h 462646"/>
                <a:gd name="connsiteX123" fmla="*/ 60538 w 251948"/>
                <a:gd name="connsiteY123" fmla="*/ 64984 h 462646"/>
                <a:gd name="connsiteX124" fmla="*/ 30489 w 251948"/>
                <a:gd name="connsiteY124" fmla="*/ 64984 h 462646"/>
                <a:gd name="connsiteX125" fmla="*/ 21758 w 251948"/>
                <a:gd name="connsiteY125" fmla="*/ 56253 h 462646"/>
                <a:gd name="connsiteX126" fmla="*/ 21758 w 251948"/>
                <a:gd name="connsiteY126" fmla="*/ 26204 h 462646"/>
                <a:gd name="connsiteX127" fmla="*/ 0 w 251948"/>
                <a:gd name="connsiteY127" fmla="*/ 26204 h 46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1948" h="462646">
                  <a:moveTo>
                    <a:pt x="114492" y="142544"/>
                  </a:moveTo>
                  <a:lnTo>
                    <a:pt x="114492" y="172593"/>
                  </a:lnTo>
                  <a:cubicBezTo>
                    <a:pt x="114492" y="177415"/>
                    <a:pt x="110583" y="181324"/>
                    <a:pt x="105761" y="181324"/>
                  </a:cubicBezTo>
                  <a:lnTo>
                    <a:pt x="75712" y="181324"/>
                  </a:lnTo>
                  <a:lnTo>
                    <a:pt x="75712" y="211373"/>
                  </a:lnTo>
                  <a:cubicBezTo>
                    <a:pt x="75712" y="216195"/>
                    <a:pt x="71803" y="220104"/>
                    <a:pt x="66981" y="220104"/>
                  </a:cubicBezTo>
                  <a:lnTo>
                    <a:pt x="36932" y="220104"/>
                  </a:lnTo>
                  <a:lnTo>
                    <a:pt x="36932" y="246755"/>
                  </a:lnTo>
                  <a:lnTo>
                    <a:pt x="65414" y="246755"/>
                  </a:lnTo>
                  <a:cubicBezTo>
                    <a:pt x="70236" y="246755"/>
                    <a:pt x="74145" y="250664"/>
                    <a:pt x="74145" y="255486"/>
                  </a:cubicBezTo>
                  <a:lnTo>
                    <a:pt x="74145" y="285535"/>
                  </a:lnTo>
                  <a:lnTo>
                    <a:pt x="104194" y="285535"/>
                  </a:lnTo>
                  <a:cubicBezTo>
                    <a:pt x="109016" y="285535"/>
                    <a:pt x="112925" y="289444"/>
                    <a:pt x="112925" y="294266"/>
                  </a:cubicBezTo>
                  <a:lnTo>
                    <a:pt x="112925" y="324315"/>
                  </a:lnTo>
                  <a:lnTo>
                    <a:pt x="139665" y="324315"/>
                  </a:lnTo>
                  <a:lnTo>
                    <a:pt x="139665" y="294266"/>
                  </a:lnTo>
                  <a:cubicBezTo>
                    <a:pt x="139665" y="289444"/>
                    <a:pt x="143574" y="285535"/>
                    <a:pt x="148396" y="285535"/>
                  </a:cubicBezTo>
                  <a:lnTo>
                    <a:pt x="178445" y="285535"/>
                  </a:lnTo>
                  <a:lnTo>
                    <a:pt x="178445" y="255486"/>
                  </a:lnTo>
                  <a:cubicBezTo>
                    <a:pt x="178445" y="250664"/>
                    <a:pt x="182354" y="246755"/>
                    <a:pt x="187176" y="246755"/>
                  </a:cubicBezTo>
                  <a:lnTo>
                    <a:pt x="215658" y="246755"/>
                  </a:lnTo>
                  <a:lnTo>
                    <a:pt x="215658" y="220104"/>
                  </a:lnTo>
                  <a:lnTo>
                    <a:pt x="185609" y="220104"/>
                  </a:lnTo>
                  <a:cubicBezTo>
                    <a:pt x="180787" y="220104"/>
                    <a:pt x="176878" y="216195"/>
                    <a:pt x="176878" y="211373"/>
                  </a:cubicBezTo>
                  <a:lnTo>
                    <a:pt x="176878" y="181324"/>
                  </a:lnTo>
                  <a:lnTo>
                    <a:pt x="146829" y="181324"/>
                  </a:lnTo>
                  <a:cubicBezTo>
                    <a:pt x="142007" y="181324"/>
                    <a:pt x="138098" y="177415"/>
                    <a:pt x="138098" y="172593"/>
                  </a:cubicBezTo>
                  <a:lnTo>
                    <a:pt x="138098" y="142544"/>
                  </a:lnTo>
                  <a:close/>
                  <a:moveTo>
                    <a:pt x="0" y="0"/>
                  </a:moveTo>
                  <a:lnTo>
                    <a:pt x="35365" y="0"/>
                  </a:lnTo>
                  <a:lnTo>
                    <a:pt x="35365" y="12597"/>
                  </a:lnTo>
                  <a:lnTo>
                    <a:pt x="65414" y="12597"/>
                  </a:lnTo>
                  <a:cubicBezTo>
                    <a:pt x="70236" y="12597"/>
                    <a:pt x="74145" y="16506"/>
                    <a:pt x="74145" y="21328"/>
                  </a:cubicBezTo>
                  <a:lnTo>
                    <a:pt x="74145" y="51377"/>
                  </a:lnTo>
                  <a:lnTo>
                    <a:pt x="104194" y="51377"/>
                  </a:lnTo>
                  <a:cubicBezTo>
                    <a:pt x="109016" y="51377"/>
                    <a:pt x="112925" y="55286"/>
                    <a:pt x="112925" y="60108"/>
                  </a:cubicBezTo>
                  <a:lnTo>
                    <a:pt x="112925" y="90157"/>
                  </a:lnTo>
                  <a:lnTo>
                    <a:pt x="139665" y="90157"/>
                  </a:lnTo>
                  <a:lnTo>
                    <a:pt x="139665" y="60108"/>
                  </a:lnTo>
                  <a:cubicBezTo>
                    <a:pt x="139665" y="55286"/>
                    <a:pt x="143574" y="51377"/>
                    <a:pt x="148396" y="51377"/>
                  </a:cubicBezTo>
                  <a:lnTo>
                    <a:pt x="178445" y="51377"/>
                  </a:lnTo>
                  <a:lnTo>
                    <a:pt x="178445" y="21328"/>
                  </a:lnTo>
                  <a:cubicBezTo>
                    <a:pt x="178445" y="16506"/>
                    <a:pt x="182354" y="12597"/>
                    <a:pt x="187176" y="12597"/>
                  </a:cubicBezTo>
                  <a:lnTo>
                    <a:pt x="217225" y="12597"/>
                  </a:lnTo>
                  <a:lnTo>
                    <a:pt x="217225" y="0"/>
                  </a:lnTo>
                  <a:lnTo>
                    <a:pt x="251948" y="0"/>
                  </a:lnTo>
                  <a:lnTo>
                    <a:pt x="251948" y="26204"/>
                  </a:lnTo>
                  <a:lnTo>
                    <a:pt x="230832" y="26204"/>
                  </a:lnTo>
                  <a:lnTo>
                    <a:pt x="230832" y="56253"/>
                  </a:lnTo>
                  <a:cubicBezTo>
                    <a:pt x="230832" y="61075"/>
                    <a:pt x="226923" y="64984"/>
                    <a:pt x="222101" y="64984"/>
                  </a:cubicBezTo>
                  <a:lnTo>
                    <a:pt x="192052" y="64984"/>
                  </a:lnTo>
                  <a:lnTo>
                    <a:pt x="192052" y="95033"/>
                  </a:lnTo>
                  <a:cubicBezTo>
                    <a:pt x="192052" y="99855"/>
                    <a:pt x="188143" y="103764"/>
                    <a:pt x="183321" y="103764"/>
                  </a:cubicBezTo>
                  <a:lnTo>
                    <a:pt x="153272" y="103764"/>
                  </a:lnTo>
                  <a:lnTo>
                    <a:pt x="153272" y="128937"/>
                  </a:lnTo>
                  <a:lnTo>
                    <a:pt x="181754" y="128937"/>
                  </a:lnTo>
                  <a:cubicBezTo>
                    <a:pt x="186576" y="128937"/>
                    <a:pt x="190485" y="132846"/>
                    <a:pt x="190485" y="137668"/>
                  </a:cubicBezTo>
                  <a:lnTo>
                    <a:pt x="190485" y="167717"/>
                  </a:lnTo>
                  <a:lnTo>
                    <a:pt x="220534" y="167717"/>
                  </a:lnTo>
                  <a:cubicBezTo>
                    <a:pt x="225356" y="167717"/>
                    <a:pt x="229265" y="171626"/>
                    <a:pt x="229265" y="176448"/>
                  </a:cubicBezTo>
                  <a:lnTo>
                    <a:pt x="229265" y="206499"/>
                  </a:lnTo>
                  <a:lnTo>
                    <a:pt x="251948" y="206499"/>
                  </a:lnTo>
                  <a:lnTo>
                    <a:pt x="251948" y="260362"/>
                  </a:lnTo>
                  <a:lnTo>
                    <a:pt x="230832" y="260362"/>
                  </a:lnTo>
                  <a:lnTo>
                    <a:pt x="230832" y="290411"/>
                  </a:lnTo>
                  <a:cubicBezTo>
                    <a:pt x="230832" y="295233"/>
                    <a:pt x="226923" y="299142"/>
                    <a:pt x="222101" y="299142"/>
                  </a:cubicBezTo>
                  <a:lnTo>
                    <a:pt x="192052" y="299142"/>
                  </a:lnTo>
                  <a:lnTo>
                    <a:pt x="192052" y="329191"/>
                  </a:lnTo>
                  <a:cubicBezTo>
                    <a:pt x="192052" y="334013"/>
                    <a:pt x="188143" y="337922"/>
                    <a:pt x="183321" y="337922"/>
                  </a:cubicBezTo>
                  <a:lnTo>
                    <a:pt x="153272" y="337922"/>
                  </a:lnTo>
                  <a:lnTo>
                    <a:pt x="153272" y="363095"/>
                  </a:lnTo>
                  <a:lnTo>
                    <a:pt x="181754" y="363095"/>
                  </a:lnTo>
                  <a:cubicBezTo>
                    <a:pt x="186576" y="363095"/>
                    <a:pt x="190485" y="367004"/>
                    <a:pt x="190485" y="371826"/>
                  </a:cubicBezTo>
                  <a:lnTo>
                    <a:pt x="190485" y="401875"/>
                  </a:lnTo>
                  <a:lnTo>
                    <a:pt x="220534" y="401875"/>
                  </a:lnTo>
                  <a:cubicBezTo>
                    <a:pt x="225356" y="401875"/>
                    <a:pt x="229265" y="405784"/>
                    <a:pt x="229265" y="410606"/>
                  </a:cubicBezTo>
                  <a:lnTo>
                    <a:pt x="229265" y="440657"/>
                  </a:lnTo>
                  <a:lnTo>
                    <a:pt x="251948" y="440657"/>
                  </a:lnTo>
                  <a:lnTo>
                    <a:pt x="251948" y="462646"/>
                  </a:lnTo>
                  <a:lnTo>
                    <a:pt x="215658" y="462646"/>
                  </a:lnTo>
                  <a:lnTo>
                    <a:pt x="215658" y="454262"/>
                  </a:lnTo>
                  <a:lnTo>
                    <a:pt x="185609" y="454262"/>
                  </a:lnTo>
                  <a:cubicBezTo>
                    <a:pt x="180787" y="454262"/>
                    <a:pt x="176878" y="450353"/>
                    <a:pt x="176878" y="445531"/>
                  </a:cubicBezTo>
                  <a:lnTo>
                    <a:pt x="176878" y="415482"/>
                  </a:lnTo>
                  <a:lnTo>
                    <a:pt x="146829" y="415482"/>
                  </a:lnTo>
                  <a:cubicBezTo>
                    <a:pt x="142007" y="415482"/>
                    <a:pt x="138098" y="411573"/>
                    <a:pt x="138098" y="406751"/>
                  </a:cubicBezTo>
                  <a:lnTo>
                    <a:pt x="138098" y="376702"/>
                  </a:lnTo>
                  <a:lnTo>
                    <a:pt x="114492" y="376702"/>
                  </a:lnTo>
                  <a:lnTo>
                    <a:pt x="114492" y="406751"/>
                  </a:lnTo>
                  <a:cubicBezTo>
                    <a:pt x="114492" y="411573"/>
                    <a:pt x="110583" y="415482"/>
                    <a:pt x="105761" y="415482"/>
                  </a:cubicBezTo>
                  <a:lnTo>
                    <a:pt x="75712" y="415482"/>
                  </a:lnTo>
                  <a:lnTo>
                    <a:pt x="75712" y="445531"/>
                  </a:lnTo>
                  <a:cubicBezTo>
                    <a:pt x="75712" y="450353"/>
                    <a:pt x="71803" y="454262"/>
                    <a:pt x="66981" y="454262"/>
                  </a:cubicBezTo>
                  <a:lnTo>
                    <a:pt x="36932" y="454262"/>
                  </a:lnTo>
                  <a:lnTo>
                    <a:pt x="36932" y="462646"/>
                  </a:lnTo>
                  <a:lnTo>
                    <a:pt x="0" y="462646"/>
                  </a:lnTo>
                  <a:lnTo>
                    <a:pt x="0" y="440657"/>
                  </a:lnTo>
                  <a:lnTo>
                    <a:pt x="23325" y="440657"/>
                  </a:lnTo>
                  <a:lnTo>
                    <a:pt x="23325" y="410606"/>
                  </a:lnTo>
                  <a:cubicBezTo>
                    <a:pt x="23325" y="405784"/>
                    <a:pt x="27234" y="401875"/>
                    <a:pt x="32056" y="401875"/>
                  </a:cubicBezTo>
                  <a:lnTo>
                    <a:pt x="62105" y="401875"/>
                  </a:lnTo>
                  <a:lnTo>
                    <a:pt x="62105" y="371826"/>
                  </a:lnTo>
                  <a:cubicBezTo>
                    <a:pt x="62105" y="367004"/>
                    <a:pt x="66014" y="363095"/>
                    <a:pt x="70836" y="363095"/>
                  </a:cubicBezTo>
                  <a:lnTo>
                    <a:pt x="99318" y="363095"/>
                  </a:lnTo>
                  <a:lnTo>
                    <a:pt x="99318" y="337922"/>
                  </a:lnTo>
                  <a:lnTo>
                    <a:pt x="69269" y="337922"/>
                  </a:lnTo>
                  <a:cubicBezTo>
                    <a:pt x="64447" y="337922"/>
                    <a:pt x="60538" y="334013"/>
                    <a:pt x="60538" y="329191"/>
                  </a:cubicBezTo>
                  <a:lnTo>
                    <a:pt x="60538" y="299142"/>
                  </a:lnTo>
                  <a:lnTo>
                    <a:pt x="30489" y="299142"/>
                  </a:lnTo>
                  <a:cubicBezTo>
                    <a:pt x="25667" y="299142"/>
                    <a:pt x="21758" y="295233"/>
                    <a:pt x="21758" y="290411"/>
                  </a:cubicBezTo>
                  <a:lnTo>
                    <a:pt x="21758" y="260362"/>
                  </a:lnTo>
                  <a:lnTo>
                    <a:pt x="0" y="260362"/>
                  </a:lnTo>
                  <a:lnTo>
                    <a:pt x="0" y="206499"/>
                  </a:lnTo>
                  <a:lnTo>
                    <a:pt x="23325" y="206499"/>
                  </a:lnTo>
                  <a:lnTo>
                    <a:pt x="23325" y="176448"/>
                  </a:lnTo>
                  <a:cubicBezTo>
                    <a:pt x="23325" y="171626"/>
                    <a:pt x="27234" y="167717"/>
                    <a:pt x="32056" y="167717"/>
                  </a:cubicBezTo>
                  <a:lnTo>
                    <a:pt x="62105" y="167717"/>
                  </a:lnTo>
                  <a:lnTo>
                    <a:pt x="62105" y="137668"/>
                  </a:lnTo>
                  <a:cubicBezTo>
                    <a:pt x="62105" y="132846"/>
                    <a:pt x="66014" y="128937"/>
                    <a:pt x="70836" y="128937"/>
                  </a:cubicBezTo>
                  <a:lnTo>
                    <a:pt x="99318" y="128937"/>
                  </a:lnTo>
                  <a:lnTo>
                    <a:pt x="99318" y="103764"/>
                  </a:lnTo>
                  <a:lnTo>
                    <a:pt x="69269" y="103764"/>
                  </a:lnTo>
                  <a:cubicBezTo>
                    <a:pt x="64447" y="103764"/>
                    <a:pt x="60538" y="99855"/>
                    <a:pt x="60538" y="95033"/>
                  </a:cubicBezTo>
                  <a:lnTo>
                    <a:pt x="60538" y="64984"/>
                  </a:lnTo>
                  <a:lnTo>
                    <a:pt x="30489" y="64984"/>
                  </a:lnTo>
                  <a:cubicBezTo>
                    <a:pt x="25667" y="64984"/>
                    <a:pt x="21758" y="61075"/>
                    <a:pt x="21758" y="56253"/>
                  </a:cubicBezTo>
                  <a:lnTo>
                    <a:pt x="21758" y="26204"/>
                  </a:lnTo>
                  <a:lnTo>
                    <a:pt x="0" y="26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B68AE18C-AA81-4DC2-9F19-360E079393AC}"/>
              </a:ext>
            </a:extLst>
          </p:cNvPr>
          <p:cNvSpPr txBox="1"/>
          <p:nvPr/>
        </p:nvSpPr>
        <p:spPr>
          <a:xfrm>
            <a:off x="1548582" y="223849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A692C3FE-FA1E-42D9-BF04-FDB7382224F4}"/>
              </a:ext>
            </a:extLst>
          </p:cNvPr>
          <p:cNvSpPr txBox="1"/>
          <p:nvPr/>
        </p:nvSpPr>
        <p:spPr>
          <a:xfrm>
            <a:off x="3058649" y="223849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6" name="テキスト ボックス 515">
            <a:extLst>
              <a:ext uri="{FF2B5EF4-FFF2-40B4-BE49-F238E27FC236}">
                <a16:creationId xmlns:a16="http://schemas.microsoft.com/office/drawing/2014/main" id="{DEA8D30E-83D3-4EBC-A6B7-FCF42BC7BE07}"/>
              </a:ext>
            </a:extLst>
          </p:cNvPr>
          <p:cNvSpPr txBox="1"/>
          <p:nvPr/>
        </p:nvSpPr>
        <p:spPr>
          <a:xfrm>
            <a:off x="4568716" y="223849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F80C5D29-ADEE-4490-9C67-FEAC892EA467}"/>
              </a:ext>
            </a:extLst>
          </p:cNvPr>
          <p:cNvSpPr txBox="1"/>
          <p:nvPr/>
        </p:nvSpPr>
        <p:spPr>
          <a:xfrm>
            <a:off x="6078783" y="223849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hebi09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8" name="テキスト ボックス 517">
            <a:extLst>
              <a:ext uri="{FF2B5EF4-FFF2-40B4-BE49-F238E27FC236}">
                <a16:creationId xmlns:a16="http://schemas.microsoft.com/office/drawing/2014/main" id="{BD3E1A75-7FBE-4919-B3D7-40616A02DD5B}"/>
              </a:ext>
            </a:extLst>
          </p:cNvPr>
          <p:cNvSpPr txBox="1"/>
          <p:nvPr/>
        </p:nvSpPr>
        <p:spPr>
          <a:xfrm>
            <a:off x="7588850" y="2238493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80DD8C42-20CB-4BAB-BB14-6B5280062B3F}"/>
              </a:ext>
            </a:extLst>
          </p:cNvPr>
          <p:cNvGrpSpPr/>
          <p:nvPr/>
        </p:nvGrpSpPr>
        <p:grpSpPr>
          <a:xfrm>
            <a:off x="4654217" y="2517692"/>
            <a:ext cx="537467" cy="986937"/>
            <a:chOff x="2720210" y="3737757"/>
            <a:chExt cx="251948" cy="462646"/>
          </a:xfrm>
        </p:grpSpPr>
        <p:sp>
          <p:nvSpPr>
            <p:cNvPr id="521" name="正方形/長方形 520">
              <a:extLst>
                <a:ext uri="{FF2B5EF4-FFF2-40B4-BE49-F238E27FC236}">
                  <a16:creationId xmlns:a16="http://schemas.microsoft.com/office/drawing/2014/main" id="{5D9A5552-4D9E-42D4-905E-3320AEFDBBF1}"/>
                </a:ext>
              </a:extLst>
            </p:cNvPr>
            <p:cNvSpPr/>
            <p:nvPr/>
          </p:nvSpPr>
          <p:spPr>
            <a:xfrm>
              <a:off x="2720210" y="3742986"/>
              <a:ext cx="251948" cy="45741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7753378C-731C-4B71-AE05-E41C6FBF3FC3}"/>
                </a:ext>
              </a:extLst>
            </p:cNvPr>
            <p:cNvSpPr/>
            <p:nvPr/>
          </p:nvSpPr>
          <p:spPr>
            <a:xfrm>
              <a:off x="2738202" y="3857162"/>
              <a:ext cx="223836" cy="223836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75E42E7E-0A0C-4469-BC8F-7FD8472B831C}"/>
                </a:ext>
              </a:extLst>
            </p:cNvPr>
            <p:cNvSpPr/>
            <p:nvPr/>
          </p:nvSpPr>
          <p:spPr>
            <a:xfrm>
              <a:off x="2733176" y="3737758"/>
              <a:ext cx="233888" cy="103997"/>
            </a:xfrm>
            <a:custGeom>
              <a:avLst/>
              <a:gdLst>
                <a:gd name="connsiteX0" fmla="*/ 0 w 233888"/>
                <a:gd name="connsiteY0" fmla="*/ 0 h 103997"/>
                <a:gd name="connsiteX1" fmla="*/ 233888 w 233888"/>
                <a:gd name="connsiteY1" fmla="*/ 0 h 103997"/>
                <a:gd name="connsiteX2" fmla="*/ 233395 w 233888"/>
                <a:gd name="connsiteY2" fmla="*/ 1189 h 103997"/>
                <a:gd name="connsiteX3" fmla="*/ 140235 w 233888"/>
                <a:gd name="connsiteY3" fmla="*/ 94349 h 103997"/>
                <a:gd name="connsiteX4" fmla="*/ 93654 w 233888"/>
                <a:gd name="connsiteY4" fmla="*/ 94349 h 103997"/>
                <a:gd name="connsiteX5" fmla="*/ 493 w 233888"/>
                <a:gd name="connsiteY5" fmla="*/ 1189 h 10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888" h="103997">
                  <a:moveTo>
                    <a:pt x="0" y="0"/>
                  </a:moveTo>
                  <a:lnTo>
                    <a:pt x="233888" y="0"/>
                  </a:lnTo>
                  <a:lnTo>
                    <a:pt x="233395" y="1189"/>
                  </a:lnTo>
                  <a:lnTo>
                    <a:pt x="140235" y="94349"/>
                  </a:lnTo>
                  <a:cubicBezTo>
                    <a:pt x="127371" y="107213"/>
                    <a:pt x="106517" y="107213"/>
                    <a:pt x="93654" y="94349"/>
                  </a:cubicBezTo>
                  <a:lnTo>
                    <a:pt x="493" y="1189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B812D2F0-99F4-4B71-84A7-CB4B8C19FC67}"/>
                </a:ext>
              </a:extLst>
            </p:cNvPr>
            <p:cNvSpPr/>
            <p:nvPr/>
          </p:nvSpPr>
          <p:spPr>
            <a:xfrm>
              <a:off x="2744743" y="4108669"/>
              <a:ext cx="210754" cy="91734"/>
            </a:xfrm>
            <a:custGeom>
              <a:avLst/>
              <a:gdLst>
                <a:gd name="connsiteX0" fmla="*/ 105377 w 210754"/>
                <a:gd name="connsiteY0" fmla="*/ 0 h 91734"/>
                <a:gd name="connsiteX1" fmla="*/ 128668 w 210754"/>
                <a:gd name="connsiteY1" fmla="*/ 9648 h 91734"/>
                <a:gd name="connsiteX2" fmla="*/ 210754 w 210754"/>
                <a:gd name="connsiteY2" fmla="*/ 91734 h 91734"/>
                <a:gd name="connsiteX3" fmla="*/ 0 w 210754"/>
                <a:gd name="connsiteY3" fmla="*/ 91734 h 91734"/>
                <a:gd name="connsiteX4" fmla="*/ 82087 w 210754"/>
                <a:gd name="connsiteY4" fmla="*/ 9648 h 91734"/>
                <a:gd name="connsiteX5" fmla="*/ 105377 w 210754"/>
                <a:gd name="connsiteY5" fmla="*/ 0 h 9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754" h="91734">
                  <a:moveTo>
                    <a:pt x="105377" y="0"/>
                  </a:moveTo>
                  <a:cubicBezTo>
                    <a:pt x="113807" y="0"/>
                    <a:pt x="122236" y="3216"/>
                    <a:pt x="128668" y="9648"/>
                  </a:cubicBezTo>
                  <a:lnTo>
                    <a:pt x="210754" y="91734"/>
                  </a:lnTo>
                  <a:lnTo>
                    <a:pt x="0" y="91734"/>
                  </a:lnTo>
                  <a:lnTo>
                    <a:pt x="82087" y="9648"/>
                  </a:lnTo>
                  <a:cubicBezTo>
                    <a:pt x="88518" y="3216"/>
                    <a:pt x="96948" y="0"/>
                    <a:pt x="105377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D5841B94-9774-4725-8EDE-A3AF3CCB7DC8}"/>
                </a:ext>
              </a:extLst>
            </p:cNvPr>
            <p:cNvSpPr/>
            <p:nvPr/>
          </p:nvSpPr>
          <p:spPr>
            <a:xfrm>
              <a:off x="2720210" y="3737757"/>
              <a:ext cx="251948" cy="462646"/>
            </a:xfrm>
            <a:custGeom>
              <a:avLst/>
              <a:gdLst>
                <a:gd name="connsiteX0" fmla="*/ 114492 w 251948"/>
                <a:gd name="connsiteY0" fmla="*/ 142544 h 462646"/>
                <a:gd name="connsiteX1" fmla="*/ 114492 w 251948"/>
                <a:gd name="connsiteY1" fmla="*/ 172593 h 462646"/>
                <a:gd name="connsiteX2" fmla="*/ 105761 w 251948"/>
                <a:gd name="connsiteY2" fmla="*/ 181324 h 462646"/>
                <a:gd name="connsiteX3" fmla="*/ 75712 w 251948"/>
                <a:gd name="connsiteY3" fmla="*/ 181324 h 462646"/>
                <a:gd name="connsiteX4" fmla="*/ 75712 w 251948"/>
                <a:gd name="connsiteY4" fmla="*/ 211373 h 462646"/>
                <a:gd name="connsiteX5" fmla="*/ 66981 w 251948"/>
                <a:gd name="connsiteY5" fmla="*/ 220104 h 462646"/>
                <a:gd name="connsiteX6" fmla="*/ 36932 w 251948"/>
                <a:gd name="connsiteY6" fmla="*/ 220104 h 462646"/>
                <a:gd name="connsiteX7" fmla="*/ 36932 w 251948"/>
                <a:gd name="connsiteY7" fmla="*/ 246755 h 462646"/>
                <a:gd name="connsiteX8" fmla="*/ 65414 w 251948"/>
                <a:gd name="connsiteY8" fmla="*/ 246755 h 462646"/>
                <a:gd name="connsiteX9" fmla="*/ 74145 w 251948"/>
                <a:gd name="connsiteY9" fmla="*/ 255486 h 462646"/>
                <a:gd name="connsiteX10" fmla="*/ 74145 w 251948"/>
                <a:gd name="connsiteY10" fmla="*/ 285535 h 462646"/>
                <a:gd name="connsiteX11" fmla="*/ 104194 w 251948"/>
                <a:gd name="connsiteY11" fmla="*/ 285535 h 462646"/>
                <a:gd name="connsiteX12" fmla="*/ 112925 w 251948"/>
                <a:gd name="connsiteY12" fmla="*/ 294266 h 462646"/>
                <a:gd name="connsiteX13" fmla="*/ 112925 w 251948"/>
                <a:gd name="connsiteY13" fmla="*/ 324315 h 462646"/>
                <a:gd name="connsiteX14" fmla="*/ 139665 w 251948"/>
                <a:gd name="connsiteY14" fmla="*/ 324315 h 462646"/>
                <a:gd name="connsiteX15" fmla="*/ 139665 w 251948"/>
                <a:gd name="connsiteY15" fmla="*/ 294266 h 462646"/>
                <a:gd name="connsiteX16" fmla="*/ 148396 w 251948"/>
                <a:gd name="connsiteY16" fmla="*/ 285535 h 462646"/>
                <a:gd name="connsiteX17" fmla="*/ 178445 w 251948"/>
                <a:gd name="connsiteY17" fmla="*/ 285535 h 462646"/>
                <a:gd name="connsiteX18" fmla="*/ 178445 w 251948"/>
                <a:gd name="connsiteY18" fmla="*/ 255486 h 462646"/>
                <a:gd name="connsiteX19" fmla="*/ 187176 w 251948"/>
                <a:gd name="connsiteY19" fmla="*/ 246755 h 462646"/>
                <a:gd name="connsiteX20" fmla="*/ 215658 w 251948"/>
                <a:gd name="connsiteY20" fmla="*/ 246755 h 462646"/>
                <a:gd name="connsiteX21" fmla="*/ 215658 w 251948"/>
                <a:gd name="connsiteY21" fmla="*/ 220104 h 462646"/>
                <a:gd name="connsiteX22" fmla="*/ 185609 w 251948"/>
                <a:gd name="connsiteY22" fmla="*/ 220104 h 462646"/>
                <a:gd name="connsiteX23" fmla="*/ 176878 w 251948"/>
                <a:gd name="connsiteY23" fmla="*/ 211373 h 462646"/>
                <a:gd name="connsiteX24" fmla="*/ 176878 w 251948"/>
                <a:gd name="connsiteY24" fmla="*/ 181324 h 462646"/>
                <a:gd name="connsiteX25" fmla="*/ 146829 w 251948"/>
                <a:gd name="connsiteY25" fmla="*/ 181324 h 462646"/>
                <a:gd name="connsiteX26" fmla="*/ 138098 w 251948"/>
                <a:gd name="connsiteY26" fmla="*/ 172593 h 462646"/>
                <a:gd name="connsiteX27" fmla="*/ 138098 w 251948"/>
                <a:gd name="connsiteY27" fmla="*/ 142544 h 462646"/>
                <a:gd name="connsiteX28" fmla="*/ 0 w 251948"/>
                <a:gd name="connsiteY28" fmla="*/ 0 h 462646"/>
                <a:gd name="connsiteX29" fmla="*/ 35365 w 251948"/>
                <a:gd name="connsiteY29" fmla="*/ 0 h 462646"/>
                <a:gd name="connsiteX30" fmla="*/ 35365 w 251948"/>
                <a:gd name="connsiteY30" fmla="*/ 12597 h 462646"/>
                <a:gd name="connsiteX31" fmla="*/ 65414 w 251948"/>
                <a:gd name="connsiteY31" fmla="*/ 12597 h 462646"/>
                <a:gd name="connsiteX32" fmla="*/ 74145 w 251948"/>
                <a:gd name="connsiteY32" fmla="*/ 21328 h 462646"/>
                <a:gd name="connsiteX33" fmla="*/ 74145 w 251948"/>
                <a:gd name="connsiteY33" fmla="*/ 51377 h 462646"/>
                <a:gd name="connsiteX34" fmla="*/ 104194 w 251948"/>
                <a:gd name="connsiteY34" fmla="*/ 51377 h 462646"/>
                <a:gd name="connsiteX35" fmla="*/ 112925 w 251948"/>
                <a:gd name="connsiteY35" fmla="*/ 60108 h 462646"/>
                <a:gd name="connsiteX36" fmla="*/ 112925 w 251948"/>
                <a:gd name="connsiteY36" fmla="*/ 90157 h 462646"/>
                <a:gd name="connsiteX37" fmla="*/ 139665 w 251948"/>
                <a:gd name="connsiteY37" fmla="*/ 90157 h 462646"/>
                <a:gd name="connsiteX38" fmla="*/ 139665 w 251948"/>
                <a:gd name="connsiteY38" fmla="*/ 60108 h 462646"/>
                <a:gd name="connsiteX39" fmla="*/ 148396 w 251948"/>
                <a:gd name="connsiteY39" fmla="*/ 51377 h 462646"/>
                <a:gd name="connsiteX40" fmla="*/ 178445 w 251948"/>
                <a:gd name="connsiteY40" fmla="*/ 51377 h 462646"/>
                <a:gd name="connsiteX41" fmla="*/ 178445 w 251948"/>
                <a:gd name="connsiteY41" fmla="*/ 21328 h 462646"/>
                <a:gd name="connsiteX42" fmla="*/ 187176 w 251948"/>
                <a:gd name="connsiteY42" fmla="*/ 12597 h 462646"/>
                <a:gd name="connsiteX43" fmla="*/ 217225 w 251948"/>
                <a:gd name="connsiteY43" fmla="*/ 12597 h 462646"/>
                <a:gd name="connsiteX44" fmla="*/ 217225 w 251948"/>
                <a:gd name="connsiteY44" fmla="*/ 0 h 462646"/>
                <a:gd name="connsiteX45" fmla="*/ 251948 w 251948"/>
                <a:gd name="connsiteY45" fmla="*/ 0 h 462646"/>
                <a:gd name="connsiteX46" fmla="*/ 251948 w 251948"/>
                <a:gd name="connsiteY46" fmla="*/ 26204 h 462646"/>
                <a:gd name="connsiteX47" fmla="*/ 230832 w 251948"/>
                <a:gd name="connsiteY47" fmla="*/ 26204 h 462646"/>
                <a:gd name="connsiteX48" fmla="*/ 230832 w 251948"/>
                <a:gd name="connsiteY48" fmla="*/ 56253 h 462646"/>
                <a:gd name="connsiteX49" fmla="*/ 222101 w 251948"/>
                <a:gd name="connsiteY49" fmla="*/ 64984 h 462646"/>
                <a:gd name="connsiteX50" fmla="*/ 192052 w 251948"/>
                <a:gd name="connsiteY50" fmla="*/ 64984 h 462646"/>
                <a:gd name="connsiteX51" fmla="*/ 192052 w 251948"/>
                <a:gd name="connsiteY51" fmla="*/ 95033 h 462646"/>
                <a:gd name="connsiteX52" fmla="*/ 183321 w 251948"/>
                <a:gd name="connsiteY52" fmla="*/ 103764 h 462646"/>
                <a:gd name="connsiteX53" fmla="*/ 153272 w 251948"/>
                <a:gd name="connsiteY53" fmla="*/ 103764 h 462646"/>
                <a:gd name="connsiteX54" fmla="*/ 153272 w 251948"/>
                <a:gd name="connsiteY54" fmla="*/ 128937 h 462646"/>
                <a:gd name="connsiteX55" fmla="*/ 181754 w 251948"/>
                <a:gd name="connsiteY55" fmla="*/ 128937 h 462646"/>
                <a:gd name="connsiteX56" fmla="*/ 190485 w 251948"/>
                <a:gd name="connsiteY56" fmla="*/ 137668 h 462646"/>
                <a:gd name="connsiteX57" fmla="*/ 190485 w 251948"/>
                <a:gd name="connsiteY57" fmla="*/ 167717 h 462646"/>
                <a:gd name="connsiteX58" fmla="*/ 220534 w 251948"/>
                <a:gd name="connsiteY58" fmla="*/ 167717 h 462646"/>
                <a:gd name="connsiteX59" fmla="*/ 229265 w 251948"/>
                <a:gd name="connsiteY59" fmla="*/ 176448 h 462646"/>
                <a:gd name="connsiteX60" fmla="*/ 229265 w 251948"/>
                <a:gd name="connsiteY60" fmla="*/ 206499 h 462646"/>
                <a:gd name="connsiteX61" fmla="*/ 251948 w 251948"/>
                <a:gd name="connsiteY61" fmla="*/ 206499 h 462646"/>
                <a:gd name="connsiteX62" fmla="*/ 251948 w 251948"/>
                <a:gd name="connsiteY62" fmla="*/ 260362 h 462646"/>
                <a:gd name="connsiteX63" fmla="*/ 230832 w 251948"/>
                <a:gd name="connsiteY63" fmla="*/ 260362 h 462646"/>
                <a:gd name="connsiteX64" fmla="*/ 230832 w 251948"/>
                <a:gd name="connsiteY64" fmla="*/ 290411 h 462646"/>
                <a:gd name="connsiteX65" fmla="*/ 222101 w 251948"/>
                <a:gd name="connsiteY65" fmla="*/ 299142 h 462646"/>
                <a:gd name="connsiteX66" fmla="*/ 192052 w 251948"/>
                <a:gd name="connsiteY66" fmla="*/ 299142 h 462646"/>
                <a:gd name="connsiteX67" fmla="*/ 192052 w 251948"/>
                <a:gd name="connsiteY67" fmla="*/ 329191 h 462646"/>
                <a:gd name="connsiteX68" fmla="*/ 183321 w 251948"/>
                <a:gd name="connsiteY68" fmla="*/ 337922 h 462646"/>
                <a:gd name="connsiteX69" fmla="*/ 153272 w 251948"/>
                <a:gd name="connsiteY69" fmla="*/ 337922 h 462646"/>
                <a:gd name="connsiteX70" fmla="*/ 153272 w 251948"/>
                <a:gd name="connsiteY70" fmla="*/ 363095 h 462646"/>
                <a:gd name="connsiteX71" fmla="*/ 181754 w 251948"/>
                <a:gd name="connsiteY71" fmla="*/ 363095 h 462646"/>
                <a:gd name="connsiteX72" fmla="*/ 190485 w 251948"/>
                <a:gd name="connsiteY72" fmla="*/ 371826 h 462646"/>
                <a:gd name="connsiteX73" fmla="*/ 190485 w 251948"/>
                <a:gd name="connsiteY73" fmla="*/ 401875 h 462646"/>
                <a:gd name="connsiteX74" fmla="*/ 220534 w 251948"/>
                <a:gd name="connsiteY74" fmla="*/ 401875 h 462646"/>
                <a:gd name="connsiteX75" fmla="*/ 229265 w 251948"/>
                <a:gd name="connsiteY75" fmla="*/ 410606 h 462646"/>
                <a:gd name="connsiteX76" fmla="*/ 229265 w 251948"/>
                <a:gd name="connsiteY76" fmla="*/ 440657 h 462646"/>
                <a:gd name="connsiteX77" fmla="*/ 251948 w 251948"/>
                <a:gd name="connsiteY77" fmla="*/ 440657 h 462646"/>
                <a:gd name="connsiteX78" fmla="*/ 251948 w 251948"/>
                <a:gd name="connsiteY78" fmla="*/ 462646 h 462646"/>
                <a:gd name="connsiteX79" fmla="*/ 215658 w 251948"/>
                <a:gd name="connsiteY79" fmla="*/ 462646 h 462646"/>
                <a:gd name="connsiteX80" fmla="*/ 215658 w 251948"/>
                <a:gd name="connsiteY80" fmla="*/ 454262 h 462646"/>
                <a:gd name="connsiteX81" fmla="*/ 185609 w 251948"/>
                <a:gd name="connsiteY81" fmla="*/ 454262 h 462646"/>
                <a:gd name="connsiteX82" fmla="*/ 176878 w 251948"/>
                <a:gd name="connsiteY82" fmla="*/ 445531 h 462646"/>
                <a:gd name="connsiteX83" fmla="*/ 176878 w 251948"/>
                <a:gd name="connsiteY83" fmla="*/ 415482 h 462646"/>
                <a:gd name="connsiteX84" fmla="*/ 146829 w 251948"/>
                <a:gd name="connsiteY84" fmla="*/ 415482 h 462646"/>
                <a:gd name="connsiteX85" fmla="*/ 138098 w 251948"/>
                <a:gd name="connsiteY85" fmla="*/ 406751 h 462646"/>
                <a:gd name="connsiteX86" fmla="*/ 138098 w 251948"/>
                <a:gd name="connsiteY86" fmla="*/ 376702 h 462646"/>
                <a:gd name="connsiteX87" fmla="*/ 114492 w 251948"/>
                <a:gd name="connsiteY87" fmla="*/ 376702 h 462646"/>
                <a:gd name="connsiteX88" fmla="*/ 114492 w 251948"/>
                <a:gd name="connsiteY88" fmla="*/ 406751 h 462646"/>
                <a:gd name="connsiteX89" fmla="*/ 105761 w 251948"/>
                <a:gd name="connsiteY89" fmla="*/ 415482 h 462646"/>
                <a:gd name="connsiteX90" fmla="*/ 75712 w 251948"/>
                <a:gd name="connsiteY90" fmla="*/ 415482 h 462646"/>
                <a:gd name="connsiteX91" fmla="*/ 75712 w 251948"/>
                <a:gd name="connsiteY91" fmla="*/ 445531 h 462646"/>
                <a:gd name="connsiteX92" fmla="*/ 66981 w 251948"/>
                <a:gd name="connsiteY92" fmla="*/ 454262 h 462646"/>
                <a:gd name="connsiteX93" fmla="*/ 36932 w 251948"/>
                <a:gd name="connsiteY93" fmla="*/ 454262 h 462646"/>
                <a:gd name="connsiteX94" fmla="*/ 36932 w 251948"/>
                <a:gd name="connsiteY94" fmla="*/ 462646 h 462646"/>
                <a:gd name="connsiteX95" fmla="*/ 0 w 251948"/>
                <a:gd name="connsiteY95" fmla="*/ 462646 h 462646"/>
                <a:gd name="connsiteX96" fmla="*/ 0 w 251948"/>
                <a:gd name="connsiteY96" fmla="*/ 440657 h 462646"/>
                <a:gd name="connsiteX97" fmla="*/ 23325 w 251948"/>
                <a:gd name="connsiteY97" fmla="*/ 440657 h 462646"/>
                <a:gd name="connsiteX98" fmla="*/ 23325 w 251948"/>
                <a:gd name="connsiteY98" fmla="*/ 410606 h 462646"/>
                <a:gd name="connsiteX99" fmla="*/ 32056 w 251948"/>
                <a:gd name="connsiteY99" fmla="*/ 401875 h 462646"/>
                <a:gd name="connsiteX100" fmla="*/ 62105 w 251948"/>
                <a:gd name="connsiteY100" fmla="*/ 401875 h 462646"/>
                <a:gd name="connsiteX101" fmla="*/ 62105 w 251948"/>
                <a:gd name="connsiteY101" fmla="*/ 371826 h 462646"/>
                <a:gd name="connsiteX102" fmla="*/ 70836 w 251948"/>
                <a:gd name="connsiteY102" fmla="*/ 363095 h 462646"/>
                <a:gd name="connsiteX103" fmla="*/ 99318 w 251948"/>
                <a:gd name="connsiteY103" fmla="*/ 363095 h 462646"/>
                <a:gd name="connsiteX104" fmla="*/ 99318 w 251948"/>
                <a:gd name="connsiteY104" fmla="*/ 337922 h 462646"/>
                <a:gd name="connsiteX105" fmla="*/ 69269 w 251948"/>
                <a:gd name="connsiteY105" fmla="*/ 337922 h 462646"/>
                <a:gd name="connsiteX106" fmla="*/ 60538 w 251948"/>
                <a:gd name="connsiteY106" fmla="*/ 329191 h 462646"/>
                <a:gd name="connsiteX107" fmla="*/ 60538 w 251948"/>
                <a:gd name="connsiteY107" fmla="*/ 299142 h 462646"/>
                <a:gd name="connsiteX108" fmla="*/ 30489 w 251948"/>
                <a:gd name="connsiteY108" fmla="*/ 299142 h 462646"/>
                <a:gd name="connsiteX109" fmla="*/ 21758 w 251948"/>
                <a:gd name="connsiteY109" fmla="*/ 290411 h 462646"/>
                <a:gd name="connsiteX110" fmla="*/ 21758 w 251948"/>
                <a:gd name="connsiteY110" fmla="*/ 260362 h 462646"/>
                <a:gd name="connsiteX111" fmla="*/ 0 w 251948"/>
                <a:gd name="connsiteY111" fmla="*/ 260362 h 462646"/>
                <a:gd name="connsiteX112" fmla="*/ 0 w 251948"/>
                <a:gd name="connsiteY112" fmla="*/ 206499 h 462646"/>
                <a:gd name="connsiteX113" fmla="*/ 23325 w 251948"/>
                <a:gd name="connsiteY113" fmla="*/ 206499 h 462646"/>
                <a:gd name="connsiteX114" fmla="*/ 23325 w 251948"/>
                <a:gd name="connsiteY114" fmla="*/ 176448 h 462646"/>
                <a:gd name="connsiteX115" fmla="*/ 32056 w 251948"/>
                <a:gd name="connsiteY115" fmla="*/ 167717 h 462646"/>
                <a:gd name="connsiteX116" fmla="*/ 62105 w 251948"/>
                <a:gd name="connsiteY116" fmla="*/ 167717 h 462646"/>
                <a:gd name="connsiteX117" fmla="*/ 62105 w 251948"/>
                <a:gd name="connsiteY117" fmla="*/ 137668 h 462646"/>
                <a:gd name="connsiteX118" fmla="*/ 70836 w 251948"/>
                <a:gd name="connsiteY118" fmla="*/ 128937 h 462646"/>
                <a:gd name="connsiteX119" fmla="*/ 99318 w 251948"/>
                <a:gd name="connsiteY119" fmla="*/ 128937 h 462646"/>
                <a:gd name="connsiteX120" fmla="*/ 99318 w 251948"/>
                <a:gd name="connsiteY120" fmla="*/ 103764 h 462646"/>
                <a:gd name="connsiteX121" fmla="*/ 69269 w 251948"/>
                <a:gd name="connsiteY121" fmla="*/ 103764 h 462646"/>
                <a:gd name="connsiteX122" fmla="*/ 60538 w 251948"/>
                <a:gd name="connsiteY122" fmla="*/ 95033 h 462646"/>
                <a:gd name="connsiteX123" fmla="*/ 60538 w 251948"/>
                <a:gd name="connsiteY123" fmla="*/ 64984 h 462646"/>
                <a:gd name="connsiteX124" fmla="*/ 30489 w 251948"/>
                <a:gd name="connsiteY124" fmla="*/ 64984 h 462646"/>
                <a:gd name="connsiteX125" fmla="*/ 21758 w 251948"/>
                <a:gd name="connsiteY125" fmla="*/ 56253 h 462646"/>
                <a:gd name="connsiteX126" fmla="*/ 21758 w 251948"/>
                <a:gd name="connsiteY126" fmla="*/ 26204 h 462646"/>
                <a:gd name="connsiteX127" fmla="*/ 0 w 251948"/>
                <a:gd name="connsiteY127" fmla="*/ 26204 h 46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1948" h="462646">
                  <a:moveTo>
                    <a:pt x="114492" y="142544"/>
                  </a:moveTo>
                  <a:lnTo>
                    <a:pt x="114492" y="172593"/>
                  </a:lnTo>
                  <a:cubicBezTo>
                    <a:pt x="114492" y="177415"/>
                    <a:pt x="110583" y="181324"/>
                    <a:pt x="105761" y="181324"/>
                  </a:cubicBezTo>
                  <a:lnTo>
                    <a:pt x="75712" y="181324"/>
                  </a:lnTo>
                  <a:lnTo>
                    <a:pt x="75712" y="211373"/>
                  </a:lnTo>
                  <a:cubicBezTo>
                    <a:pt x="75712" y="216195"/>
                    <a:pt x="71803" y="220104"/>
                    <a:pt x="66981" y="220104"/>
                  </a:cubicBezTo>
                  <a:lnTo>
                    <a:pt x="36932" y="220104"/>
                  </a:lnTo>
                  <a:lnTo>
                    <a:pt x="36932" y="246755"/>
                  </a:lnTo>
                  <a:lnTo>
                    <a:pt x="65414" y="246755"/>
                  </a:lnTo>
                  <a:cubicBezTo>
                    <a:pt x="70236" y="246755"/>
                    <a:pt x="74145" y="250664"/>
                    <a:pt x="74145" y="255486"/>
                  </a:cubicBezTo>
                  <a:lnTo>
                    <a:pt x="74145" y="285535"/>
                  </a:lnTo>
                  <a:lnTo>
                    <a:pt x="104194" y="285535"/>
                  </a:lnTo>
                  <a:cubicBezTo>
                    <a:pt x="109016" y="285535"/>
                    <a:pt x="112925" y="289444"/>
                    <a:pt x="112925" y="294266"/>
                  </a:cubicBezTo>
                  <a:lnTo>
                    <a:pt x="112925" y="324315"/>
                  </a:lnTo>
                  <a:lnTo>
                    <a:pt x="139665" y="324315"/>
                  </a:lnTo>
                  <a:lnTo>
                    <a:pt x="139665" y="294266"/>
                  </a:lnTo>
                  <a:cubicBezTo>
                    <a:pt x="139665" y="289444"/>
                    <a:pt x="143574" y="285535"/>
                    <a:pt x="148396" y="285535"/>
                  </a:cubicBezTo>
                  <a:lnTo>
                    <a:pt x="178445" y="285535"/>
                  </a:lnTo>
                  <a:lnTo>
                    <a:pt x="178445" y="255486"/>
                  </a:lnTo>
                  <a:cubicBezTo>
                    <a:pt x="178445" y="250664"/>
                    <a:pt x="182354" y="246755"/>
                    <a:pt x="187176" y="246755"/>
                  </a:cubicBezTo>
                  <a:lnTo>
                    <a:pt x="215658" y="246755"/>
                  </a:lnTo>
                  <a:lnTo>
                    <a:pt x="215658" y="220104"/>
                  </a:lnTo>
                  <a:lnTo>
                    <a:pt x="185609" y="220104"/>
                  </a:lnTo>
                  <a:cubicBezTo>
                    <a:pt x="180787" y="220104"/>
                    <a:pt x="176878" y="216195"/>
                    <a:pt x="176878" y="211373"/>
                  </a:cubicBezTo>
                  <a:lnTo>
                    <a:pt x="176878" y="181324"/>
                  </a:lnTo>
                  <a:lnTo>
                    <a:pt x="146829" y="181324"/>
                  </a:lnTo>
                  <a:cubicBezTo>
                    <a:pt x="142007" y="181324"/>
                    <a:pt x="138098" y="177415"/>
                    <a:pt x="138098" y="172593"/>
                  </a:cubicBezTo>
                  <a:lnTo>
                    <a:pt x="138098" y="142544"/>
                  </a:lnTo>
                  <a:close/>
                  <a:moveTo>
                    <a:pt x="0" y="0"/>
                  </a:moveTo>
                  <a:lnTo>
                    <a:pt x="35365" y="0"/>
                  </a:lnTo>
                  <a:lnTo>
                    <a:pt x="35365" y="12597"/>
                  </a:lnTo>
                  <a:lnTo>
                    <a:pt x="65414" y="12597"/>
                  </a:lnTo>
                  <a:cubicBezTo>
                    <a:pt x="70236" y="12597"/>
                    <a:pt x="74145" y="16506"/>
                    <a:pt x="74145" y="21328"/>
                  </a:cubicBezTo>
                  <a:lnTo>
                    <a:pt x="74145" y="51377"/>
                  </a:lnTo>
                  <a:lnTo>
                    <a:pt x="104194" y="51377"/>
                  </a:lnTo>
                  <a:cubicBezTo>
                    <a:pt x="109016" y="51377"/>
                    <a:pt x="112925" y="55286"/>
                    <a:pt x="112925" y="60108"/>
                  </a:cubicBezTo>
                  <a:lnTo>
                    <a:pt x="112925" y="90157"/>
                  </a:lnTo>
                  <a:lnTo>
                    <a:pt x="139665" y="90157"/>
                  </a:lnTo>
                  <a:lnTo>
                    <a:pt x="139665" y="60108"/>
                  </a:lnTo>
                  <a:cubicBezTo>
                    <a:pt x="139665" y="55286"/>
                    <a:pt x="143574" y="51377"/>
                    <a:pt x="148396" y="51377"/>
                  </a:cubicBezTo>
                  <a:lnTo>
                    <a:pt x="178445" y="51377"/>
                  </a:lnTo>
                  <a:lnTo>
                    <a:pt x="178445" y="21328"/>
                  </a:lnTo>
                  <a:cubicBezTo>
                    <a:pt x="178445" y="16506"/>
                    <a:pt x="182354" y="12597"/>
                    <a:pt x="187176" y="12597"/>
                  </a:cubicBezTo>
                  <a:lnTo>
                    <a:pt x="217225" y="12597"/>
                  </a:lnTo>
                  <a:lnTo>
                    <a:pt x="217225" y="0"/>
                  </a:lnTo>
                  <a:lnTo>
                    <a:pt x="251948" y="0"/>
                  </a:lnTo>
                  <a:lnTo>
                    <a:pt x="251948" y="26204"/>
                  </a:lnTo>
                  <a:lnTo>
                    <a:pt x="230832" y="26204"/>
                  </a:lnTo>
                  <a:lnTo>
                    <a:pt x="230832" y="56253"/>
                  </a:lnTo>
                  <a:cubicBezTo>
                    <a:pt x="230832" y="61075"/>
                    <a:pt x="226923" y="64984"/>
                    <a:pt x="222101" y="64984"/>
                  </a:cubicBezTo>
                  <a:lnTo>
                    <a:pt x="192052" y="64984"/>
                  </a:lnTo>
                  <a:lnTo>
                    <a:pt x="192052" y="95033"/>
                  </a:lnTo>
                  <a:cubicBezTo>
                    <a:pt x="192052" y="99855"/>
                    <a:pt x="188143" y="103764"/>
                    <a:pt x="183321" y="103764"/>
                  </a:cubicBezTo>
                  <a:lnTo>
                    <a:pt x="153272" y="103764"/>
                  </a:lnTo>
                  <a:lnTo>
                    <a:pt x="153272" y="128937"/>
                  </a:lnTo>
                  <a:lnTo>
                    <a:pt x="181754" y="128937"/>
                  </a:lnTo>
                  <a:cubicBezTo>
                    <a:pt x="186576" y="128937"/>
                    <a:pt x="190485" y="132846"/>
                    <a:pt x="190485" y="137668"/>
                  </a:cubicBezTo>
                  <a:lnTo>
                    <a:pt x="190485" y="167717"/>
                  </a:lnTo>
                  <a:lnTo>
                    <a:pt x="220534" y="167717"/>
                  </a:lnTo>
                  <a:cubicBezTo>
                    <a:pt x="225356" y="167717"/>
                    <a:pt x="229265" y="171626"/>
                    <a:pt x="229265" y="176448"/>
                  </a:cubicBezTo>
                  <a:lnTo>
                    <a:pt x="229265" y="206499"/>
                  </a:lnTo>
                  <a:lnTo>
                    <a:pt x="251948" y="206499"/>
                  </a:lnTo>
                  <a:lnTo>
                    <a:pt x="251948" y="260362"/>
                  </a:lnTo>
                  <a:lnTo>
                    <a:pt x="230832" y="260362"/>
                  </a:lnTo>
                  <a:lnTo>
                    <a:pt x="230832" y="290411"/>
                  </a:lnTo>
                  <a:cubicBezTo>
                    <a:pt x="230832" y="295233"/>
                    <a:pt x="226923" y="299142"/>
                    <a:pt x="222101" y="299142"/>
                  </a:cubicBezTo>
                  <a:lnTo>
                    <a:pt x="192052" y="299142"/>
                  </a:lnTo>
                  <a:lnTo>
                    <a:pt x="192052" y="329191"/>
                  </a:lnTo>
                  <a:cubicBezTo>
                    <a:pt x="192052" y="334013"/>
                    <a:pt x="188143" y="337922"/>
                    <a:pt x="183321" y="337922"/>
                  </a:cubicBezTo>
                  <a:lnTo>
                    <a:pt x="153272" y="337922"/>
                  </a:lnTo>
                  <a:lnTo>
                    <a:pt x="153272" y="363095"/>
                  </a:lnTo>
                  <a:lnTo>
                    <a:pt x="181754" y="363095"/>
                  </a:lnTo>
                  <a:cubicBezTo>
                    <a:pt x="186576" y="363095"/>
                    <a:pt x="190485" y="367004"/>
                    <a:pt x="190485" y="371826"/>
                  </a:cubicBezTo>
                  <a:lnTo>
                    <a:pt x="190485" y="401875"/>
                  </a:lnTo>
                  <a:lnTo>
                    <a:pt x="220534" y="401875"/>
                  </a:lnTo>
                  <a:cubicBezTo>
                    <a:pt x="225356" y="401875"/>
                    <a:pt x="229265" y="405784"/>
                    <a:pt x="229265" y="410606"/>
                  </a:cubicBezTo>
                  <a:lnTo>
                    <a:pt x="229265" y="440657"/>
                  </a:lnTo>
                  <a:lnTo>
                    <a:pt x="251948" y="440657"/>
                  </a:lnTo>
                  <a:lnTo>
                    <a:pt x="251948" y="462646"/>
                  </a:lnTo>
                  <a:lnTo>
                    <a:pt x="215658" y="462646"/>
                  </a:lnTo>
                  <a:lnTo>
                    <a:pt x="215658" y="454262"/>
                  </a:lnTo>
                  <a:lnTo>
                    <a:pt x="185609" y="454262"/>
                  </a:lnTo>
                  <a:cubicBezTo>
                    <a:pt x="180787" y="454262"/>
                    <a:pt x="176878" y="450353"/>
                    <a:pt x="176878" y="445531"/>
                  </a:cubicBezTo>
                  <a:lnTo>
                    <a:pt x="176878" y="415482"/>
                  </a:lnTo>
                  <a:lnTo>
                    <a:pt x="146829" y="415482"/>
                  </a:lnTo>
                  <a:cubicBezTo>
                    <a:pt x="142007" y="415482"/>
                    <a:pt x="138098" y="411573"/>
                    <a:pt x="138098" y="406751"/>
                  </a:cubicBezTo>
                  <a:lnTo>
                    <a:pt x="138098" y="376702"/>
                  </a:lnTo>
                  <a:lnTo>
                    <a:pt x="114492" y="376702"/>
                  </a:lnTo>
                  <a:lnTo>
                    <a:pt x="114492" y="406751"/>
                  </a:lnTo>
                  <a:cubicBezTo>
                    <a:pt x="114492" y="411573"/>
                    <a:pt x="110583" y="415482"/>
                    <a:pt x="105761" y="415482"/>
                  </a:cubicBezTo>
                  <a:lnTo>
                    <a:pt x="75712" y="415482"/>
                  </a:lnTo>
                  <a:lnTo>
                    <a:pt x="75712" y="445531"/>
                  </a:lnTo>
                  <a:cubicBezTo>
                    <a:pt x="75712" y="450353"/>
                    <a:pt x="71803" y="454262"/>
                    <a:pt x="66981" y="454262"/>
                  </a:cubicBezTo>
                  <a:lnTo>
                    <a:pt x="36932" y="454262"/>
                  </a:lnTo>
                  <a:lnTo>
                    <a:pt x="36932" y="462646"/>
                  </a:lnTo>
                  <a:lnTo>
                    <a:pt x="0" y="462646"/>
                  </a:lnTo>
                  <a:lnTo>
                    <a:pt x="0" y="440657"/>
                  </a:lnTo>
                  <a:lnTo>
                    <a:pt x="23325" y="440657"/>
                  </a:lnTo>
                  <a:lnTo>
                    <a:pt x="23325" y="410606"/>
                  </a:lnTo>
                  <a:cubicBezTo>
                    <a:pt x="23325" y="405784"/>
                    <a:pt x="27234" y="401875"/>
                    <a:pt x="32056" y="401875"/>
                  </a:cubicBezTo>
                  <a:lnTo>
                    <a:pt x="62105" y="401875"/>
                  </a:lnTo>
                  <a:lnTo>
                    <a:pt x="62105" y="371826"/>
                  </a:lnTo>
                  <a:cubicBezTo>
                    <a:pt x="62105" y="367004"/>
                    <a:pt x="66014" y="363095"/>
                    <a:pt x="70836" y="363095"/>
                  </a:cubicBezTo>
                  <a:lnTo>
                    <a:pt x="99318" y="363095"/>
                  </a:lnTo>
                  <a:lnTo>
                    <a:pt x="99318" y="337922"/>
                  </a:lnTo>
                  <a:lnTo>
                    <a:pt x="69269" y="337922"/>
                  </a:lnTo>
                  <a:cubicBezTo>
                    <a:pt x="64447" y="337922"/>
                    <a:pt x="60538" y="334013"/>
                    <a:pt x="60538" y="329191"/>
                  </a:cubicBezTo>
                  <a:lnTo>
                    <a:pt x="60538" y="299142"/>
                  </a:lnTo>
                  <a:lnTo>
                    <a:pt x="30489" y="299142"/>
                  </a:lnTo>
                  <a:cubicBezTo>
                    <a:pt x="25667" y="299142"/>
                    <a:pt x="21758" y="295233"/>
                    <a:pt x="21758" y="290411"/>
                  </a:cubicBezTo>
                  <a:lnTo>
                    <a:pt x="21758" y="260362"/>
                  </a:lnTo>
                  <a:lnTo>
                    <a:pt x="0" y="260362"/>
                  </a:lnTo>
                  <a:lnTo>
                    <a:pt x="0" y="206499"/>
                  </a:lnTo>
                  <a:lnTo>
                    <a:pt x="23325" y="206499"/>
                  </a:lnTo>
                  <a:lnTo>
                    <a:pt x="23325" y="176448"/>
                  </a:lnTo>
                  <a:cubicBezTo>
                    <a:pt x="23325" y="171626"/>
                    <a:pt x="27234" y="167717"/>
                    <a:pt x="32056" y="167717"/>
                  </a:cubicBezTo>
                  <a:lnTo>
                    <a:pt x="62105" y="167717"/>
                  </a:lnTo>
                  <a:lnTo>
                    <a:pt x="62105" y="137668"/>
                  </a:lnTo>
                  <a:cubicBezTo>
                    <a:pt x="62105" y="132846"/>
                    <a:pt x="66014" y="128937"/>
                    <a:pt x="70836" y="128937"/>
                  </a:cubicBezTo>
                  <a:lnTo>
                    <a:pt x="99318" y="128937"/>
                  </a:lnTo>
                  <a:lnTo>
                    <a:pt x="99318" y="103764"/>
                  </a:lnTo>
                  <a:lnTo>
                    <a:pt x="69269" y="103764"/>
                  </a:lnTo>
                  <a:cubicBezTo>
                    <a:pt x="64447" y="103764"/>
                    <a:pt x="60538" y="99855"/>
                    <a:pt x="60538" y="95033"/>
                  </a:cubicBezTo>
                  <a:lnTo>
                    <a:pt x="60538" y="64984"/>
                  </a:lnTo>
                  <a:lnTo>
                    <a:pt x="30489" y="64984"/>
                  </a:lnTo>
                  <a:cubicBezTo>
                    <a:pt x="25667" y="64984"/>
                    <a:pt x="21758" y="61075"/>
                    <a:pt x="21758" y="56253"/>
                  </a:cubicBezTo>
                  <a:lnTo>
                    <a:pt x="21758" y="26204"/>
                  </a:lnTo>
                  <a:lnTo>
                    <a:pt x="0" y="26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BD5B0E06-F594-4755-95B7-744CA49A0632}"/>
              </a:ext>
            </a:extLst>
          </p:cNvPr>
          <p:cNvGrpSpPr/>
          <p:nvPr/>
        </p:nvGrpSpPr>
        <p:grpSpPr>
          <a:xfrm>
            <a:off x="6187759" y="2517692"/>
            <a:ext cx="537467" cy="986937"/>
            <a:chOff x="2720210" y="3737757"/>
            <a:chExt cx="251948" cy="462646"/>
          </a:xfrm>
        </p:grpSpPr>
        <p:sp>
          <p:nvSpPr>
            <p:cNvPr id="527" name="正方形/長方形 526">
              <a:extLst>
                <a:ext uri="{FF2B5EF4-FFF2-40B4-BE49-F238E27FC236}">
                  <a16:creationId xmlns:a16="http://schemas.microsoft.com/office/drawing/2014/main" id="{C79EA38A-6C41-4467-BAF5-FF3297C2E300}"/>
                </a:ext>
              </a:extLst>
            </p:cNvPr>
            <p:cNvSpPr/>
            <p:nvPr/>
          </p:nvSpPr>
          <p:spPr>
            <a:xfrm>
              <a:off x="2720210" y="3742986"/>
              <a:ext cx="251948" cy="4574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DDBC38C1-FBF5-424A-BDD5-9103BA16F449}"/>
                </a:ext>
              </a:extLst>
            </p:cNvPr>
            <p:cNvSpPr/>
            <p:nvPr/>
          </p:nvSpPr>
          <p:spPr>
            <a:xfrm>
              <a:off x="2738202" y="3857162"/>
              <a:ext cx="223836" cy="223836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5053B0B9-305B-49A3-B460-01C8F0AF497E}"/>
                </a:ext>
              </a:extLst>
            </p:cNvPr>
            <p:cNvSpPr/>
            <p:nvPr/>
          </p:nvSpPr>
          <p:spPr>
            <a:xfrm>
              <a:off x="2733176" y="3737758"/>
              <a:ext cx="233888" cy="103997"/>
            </a:xfrm>
            <a:custGeom>
              <a:avLst/>
              <a:gdLst>
                <a:gd name="connsiteX0" fmla="*/ 0 w 233888"/>
                <a:gd name="connsiteY0" fmla="*/ 0 h 103997"/>
                <a:gd name="connsiteX1" fmla="*/ 233888 w 233888"/>
                <a:gd name="connsiteY1" fmla="*/ 0 h 103997"/>
                <a:gd name="connsiteX2" fmla="*/ 233395 w 233888"/>
                <a:gd name="connsiteY2" fmla="*/ 1189 h 103997"/>
                <a:gd name="connsiteX3" fmla="*/ 140235 w 233888"/>
                <a:gd name="connsiteY3" fmla="*/ 94349 h 103997"/>
                <a:gd name="connsiteX4" fmla="*/ 93654 w 233888"/>
                <a:gd name="connsiteY4" fmla="*/ 94349 h 103997"/>
                <a:gd name="connsiteX5" fmla="*/ 493 w 233888"/>
                <a:gd name="connsiteY5" fmla="*/ 1189 h 10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888" h="103997">
                  <a:moveTo>
                    <a:pt x="0" y="0"/>
                  </a:moveTo>
                  <a:lnTo>
                    <a:pt x="233888" y="0"/>
                  </a:lnTo>
                  <a:lnTo>
                    <a:pt x="233395" y="1189"/>
                  </a:lnTo>
                  <a:lnTo>
                    <a:pt x="140235" y="94349"/>
                  </a:lnTo>
                  <a:cubicBezTo>
                    <a:pt x="127371" y="107213"/>
                    <a:pt x="106517" y="107213"/>
                    <a:pt x="93654" y="94349"/>
                  </a:cubicBezTo>
                  <a:lnTo>
                    <a:pt x="493" y="1189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71F90DB7-C14C-45B7-843D-86EBFF4F23C8}"/>
                </a:ext>
              </a:extLst>
            </p:cNvPr>
            <p:cNvSpPr/>
            <p:nvPr/>
          </p:nvSpPr>
          <p:spPr>
            <a:xfrm>
              <a:off x="2744743" y="4108669"/>
              <a:ext cx="210754" cy="91734"/>
            </a:xfrm>
            <a:custGeom>
              <a:avLst/>
              <a:gdLst>
                <a:gd name="connsiteX0" fmla="*/ 105377 w 210754"/>
                <a:gd name="connsiteY0" fmla="*/ 0 h 91734"/>
                <a:gd name="connsiteX1" fmla="*/ 128668 w 210754"/>
                <a:gd name="connsiteY1" fmla="*/ 9648 h 91734"/>
                <a:gd name="connsiteX2" fmla="*/ 210754 w 210754"/>
                <a:gd name="connsiteY2" fmla="*/ 91734 h 91734"/>
                <a:gd name="connsiteX3" fmla="*/ 0 w 210754"/>
                <a:gd name="connsiteY3" fmla="*/ 91734 h 91734"/>
                <a:gd name="connsiteX4" fmla="*/ 82087 w 210754"/>
                <a:gd name="connsiteY4" fmla="*/ 9648 h 91734"/>
                <a:gd name="connsiteX5" fmla="*/ 105377 w 210754"/>
                <a:gd name="connsiteY5" fmla="*/ 0 h 9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754" h="91734">
                  <a:moveTo>
                    <a:pt x="105377" y="0"/>
                  </a:moveTo>
                  <a:cubicBezTo>
                    <a:pt x="113807" y="0"/>
                    <a:pt x="122236" y="3216"/>
                    <a:pt x="128668" y="9648"/>
                  </a:cubicBezTo>
                  <a:lnTo>
                    <a:pt x="210754" y="91734"/>
                  </a:lnTo>
                  <a:lnTo>
                    <a:pt x="0" y="91734"/>
                  </a:lnTo>
                  <a:lnTo>
                    <a:pt x="82087" y="9648"/>
                  </a:lnTo>
                  <a:cubicBezTo>
                    <a:pt x="88518" y="3216"/>
                    <a:pt x="96948" y="0"/>
                    <a:pt x="105377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50362E00-33FA-41E0-9699-F19F04EFB9BC}"/>
                </a:ext>
              </a:extLst>
            </p:cNvPr>
            <p:cNvSpPr/>
            <p:nvPr/>
          </p:nvSpPr>
          <p:spPr>
            <a:xfrm>
              <a:off x="2720210" y="3737757"/>
              <a:ext cx="251948" cy="462646"/>
            </a:xfrm>
            <a:custGeom>
              <a:avLst/>
              <a:gdLst>
                <a:gd name="connsiteX0" fmla="*/ 114492 w 251948"/>
                <a:gd name="connsiteY0" fmla="*/ 142544 h 462646"/>
                <a:gd name="connsiteX1" fmla="*/ 114492 w 251948"/>
                <a:gd name="connsiteY1" fmla="*/ 172593 h 462646"/>
                <a:gd name="connsiteX2" fmla="*/ 105761 w 251948"/>
                <a:gd name="connsiteY2" fmla="*/ 181324 h 462646"/>
                <a:gd name="connsiteX3" fmla="*/ 75712 w 251948"/>
                <a:gd name="connsiteY3" fmla="*/ 181324 h 462646"/>
                <a:gd name="connsiteX4" fmla="*/ 75712 w 251948"/>
                <a:gd name="connsiteY4" fmla="*/ 211373 h 462646"/>
                <a:gd name="connsiteX5" fmla="*/ 66981 w 251948"/>
                <a:gd name="connsiteY5" fmla="*/ 220104 h 462646"/>
                <a:gd name="connsiteX6" fmla="*/ 36932 w 251948"/>
                <a:gd name="connsiteY6" fmla="*/ 220104 h 462646"/>
                <a:gd name="connsiteX7" fmla="*/ 36932 w 251948"/>
                <a:gd name="connsiteY7" fmla="*/ 246755 h 462646"/>
                <a:gd name="connsiteX8" fmla="*/ 65414 w 251948"/>
                <a:gd name="connsiteY8" fmla="*/ 246755 h 462646"/>
                <a:gd name="connsiteX9" fmla="*/ 74145 w 251948"/>
                <a:gd name="connsiteY9" fmla="*/ 255486 h 462646"/>
                <a:gd name="connsiteX10" fmla="*/ 74145 w 251948"/>
                <a:gd name="connsiteY10" fmla="*/ 285535 h 462646"/>
                <a:gd name="connsiteX11" fmla="*/ 104194 w 251948"/>
                <a:gd name="connsiteY11" fmla="*/ 285535 h 462646"/>
                <a:gd name="connsiteX12" fmla="*/ 112925 w 251948"/>
                <a:gd name="connsiteY12" fmla="*/ 294266 h 462646"/>
                <a:gd name="connsiteX13" fmla="*/ 112925 w 251948"/>
                <a:gd name="connsiteY13" fmla="*/ 324315 h 462646"/>
                <a:gd name="connsiteX14" fmla="*/ 139665 w 251948"/>
                <a:gd name="connsiteY14" fmla="*/ 324315 h 462646"/>
                <a:gd name="connsiteX15" fmla="*/ 139665 w 251948"/>
                <a:gd name="connsiteY15" fmla="*/ 294266 h 462646"/>
                <a:gd name="connsiteX16" fmla="*/ 148396 w 251948"/>
                <a:gd name="connsiteY16" fmla="*/ 285535 h 462646"/>
                <a:gd name="connsiteX17" fmla="*/ 178445 w 251948"/>
                <a:gd name="connsiteY17" fmla="*/ 285535 h 462646"/>
                <a:gd name="connsiteX18" fmla="*/ 178445 w 251948"/>
                <a:gd name="connsiteY18" fmla="*/ 255486 h 462646"/>
                <a:gd name="connsiteX19" fmla="*/ 187176 w 251948"/>
                <a:gd name="connsiteY19" fmla="*/ 246755 h 462646"/>
                <a:gd name="connsiteX20" fmla="*/ 215658 w 251948"/>
                <a:gd name="connsiteY20" fmla="*/ 246755 h 462646"/>
                <a:gd name="connsiteX21" fmla="*/ 215658 w 251948"/>
                <a:gd name="connsiteY21" fmla="*/ 220104 h 462646"/>
                <a:gd name="connsiteX22" fmla="*/ 185609 w 251948"/>
                <a:gd name="connsiteY22" fmla="*/ 220104 h 462646"/>
                <a:gd name="connsiteX23" fmla="*/ 176878 w 251948"/>
                <a:gd name="connsiteY23" fmla="*/ 211373 h 462646"/>
                <a:gd name="connsiteX24" fmla="*/ 176878 w 251948"/>
                <a:gd name="connsiteY24" fmla="*/ 181324 h 462646"/>
                <a:gd name="connsiteX25" fmla="*/ 146829 w 251948"/>
                <a:gd name="connsiteY25" fmla="*/ 181324 h 462646"/>
                <a:gd name="connsiteX26" fmla="*/ 138098 w 251948"/>
                <a:gd name="connsiteY26" fmla="*/ 172593 h 462646"/>
                <a:gd name="connsiteX27" fmla="*/ 138098 w 251948"/>
                <a:gd name="connsiteY27" fmla="*/ 142544 h 462646"/>
                <a:gd name="connsiteX28" fmla="*/ 0 w 251948"/>
                <a:gd name="connsiteY28" fmla="*/ 0 h 462646"/>
                <a:gd name="connsiteX29" fmla="*/ 35365 w 251948"/>
                <a:gd name="connsiteY29" fmla="*/ 0 h 462646"/>
                <a:gd name="connsiteX30" fmla="*/ 35365 w 251948"/>
                <a:gd name="connsiteY30" fmla="*/ 12597 h 462646"/>
                <a:gd name="connsiteX31" fmla="*/ 65414 w 251948"/>
                <a:gd name="connsiteY31" fmla="*/ 12597 h 462646"/>
                <a:gd name="connsiteX32" fmla="*/ 74145 w 251948"/>
                <a:gd name="connsiteY32" fmla="*/ 21328 h 462646"/>
                <a:gd name="connsiteX33" fmla="*/ 74145 w 251948"/>
                <a:gd name="connsiteY33" fmla="*/ 51377 h 462646"/>
                <a:gd name="connsiteX34" fmla="*/ 104194 w 251948"/>
                <a:gd name="connsiteY34" fmla="*/ 51377 h 462646"/>
                <a:gd name="connsiteX35" fmla="*/ 112925 w 251948"/>
                <a:gd name="connsiteY35" fmla="*/ 60108 h 462646"/>
                <a:gd name="connsiteX36" fmla="*/ 112925 w 251948"/>
                <a:gd name="connsiteY36" fmla="*/ 90157 h 462646"/>
                <a:gd name="connsiteX37" fmla="*/ 139665 w 251948"/>
                <a:gd name="connsiteY37" fmla="*/ 90157 h 462646"/>
                <a:gd name="connsiteX38" fmla="*/ 139665 w 251948"/>
                <a:gd name="connsiteY38" fmla="*/ 60108 h 462646"/>
                <a:gd name="connsiteX39" fmla="*/ 148396 w 251948"/>
                <a:gd name="connsiteY39" fmla="*/ 51377 h 462646"/>
                <a:gd name="connsiteX40" fmla="*/ 178445 w 251948"/>
                <a:gd name="connsiteY40" fmla="*/ 51377 h 462646"/>
                <a:gd name="connsiteX41" fmla="*/ 178445 w 251948"/>
                <a:gd name="connsiteY41" fmla="*/ 21328 h 462646"/>
                <a:gd name="connsiteX42" fmla="*/ 187176 w 251948"/>
                <a:gd name="connsiteY42" fmla="*/ 12597 h 462646"/>
                <a:gd name="connsiteX43" fmla="*/ 217225 w 251948"/>
                <a:gd name="connsiteY43" fmla="*/ 12597 h 462646"/>
                <a:gd name="connsiteX44" fmla="*/ 217225 w 251948"/>
                <a:gd name="connsiteY44" fmla="*/ 0 h 462646"/>
                <a:gd name="connsiteX45" fmla="*/ 251948 w 251948"/>
                <a:gd name="connsiteY45" fmla="*/ 0 h 462646"/>
                <a:gd name="connsiteX46" fmla="*/ 251948 w 251948"/>
                <a:gd name="connsiteY46" fmla="*/ 26204 h 462646"/>
                <a:gd name="connsiteX47" fmla="*/ 230832 w 251948"/>
                <a:gd name="connsiteY47" fmla="*/ 26204 h 462646"/>
                <a:gd name="connsiteX48" fmla="*/ 230832 w 251948"/>
                <a:gd name="connsiteY48" fmla="*/ 56253 h 462646"/>
                <a:gd name="connsiteX49" fmla="*/ 222101 w 251948"/>
                <a:gd name="connsiteY49" fmla="*/ 64984 h 462646"/>
                <a:gd name="connsiteX50" fmla="*/ 192052 w 251948"/>
                <a:gd name="connsiteY50" fmla="*/ 64984 h 462646"/>
                <a:gd name="connsiteX51" fmla="*/ 192052 w 251948"/>
                <a:gd name="connsiteY51" fmla="*/ 95033 h 462646"/>
                <a:gd name="connsiteX52" fmla="*/ 183321 w 251948"/>
                <a:gd name="connsiteY52" fmla="*/ 103764 h 462646"/>
                <a:gd name="connsiteX53" fmla="*/ 153272 w 251948"/>
                <a:gd name="connsiteY53" fmla="*/ 103764 h 462646"/>
                <a:gd name="connsiteX54" fmla="*/ 153272 w 251948"/>
                <a:gd name="connsiteY54" fmla="*/ 128937 h 462646"/>
                <a:gd name="connsiteX55" fmla="*/ 181754 w 251948"/>
                <a:gd name="connsiteY55" fmla="*/ 128937 h 462646"/>
                <a:gd name="connsiteX56" fmla="*/ 190485 w 251948"/>
                <a:gd name="connsiteY56" fmla="*/ 137668 h 462646"/>
                <a:gd name="connsiteX57" fmla="*/ 190485 w 251948"/>
                <a:gd name="connsiteY57" fmla="*/ 167717 h 462646"/>
                <a:gd name="connsiteX58" fmla="*/ 220534 w 251948"/>
                <a:gd name="connsiteY58" fmla="*/ 167717 h 462646"/>
                <a:gd name="connsiteX59" fmla="*/ 229265 w 251948"/>
                <a:gd name="connsiteY59" fmla="*/ 176448 h 462646"/>
                <a:gd name="connsiteX60" fmla="*/ 229265 w 251948"/>
                <a:gd name="connsiteY60" fmla="*/ 206499 h 462646"/>
                <a:gd name="connsiteX61" fmla="*/ 251948 w 251948"/>
                <a:gd name="connsiteY61" fmla="*/ 206499 h 462646"/>
                <a:gd name="connsiteX62" fmla="*/ 251948 w 251948"/>
                <a:gd name="connsiteY62" fmla="*/ 260362 h 462646"/>
                <a:gd name="connsiteX63" fmla="*/ 230832 w 251948"/>
                <a:gd name="connsiteY63" fmla="*/ 260362 h 462646"/>
                <a:gd name="connsiteX64" fmla="*/ 230832 w 251948"/>
                <a:gd name="connsiteY64" fmla="*/ 290411 h 462646"/>
                <a:gd name="connsiteX65" fmla="*/ 222101 w 251948"/>
                <a:gd name="connsiteY65" fmla="*/ 299142 h 462646"/>
                <a:gd name="connsiteX66" fmla="*/ 192052 w 251948"/>
                <a:gd name="connsiteY66" fmla="*/ 299142 h 462646"/>
                <a:gd name="connsiteX67" fmla="*/ 192052 w 251948"/>
                <a:gd name="connsiteY67" fmla="*/ 329191 h 462646"/>
                <a:gd name="connsiteX68" fmla="*/ 183321 w 251948"/>
                <a:gd name="connsiteY68" fmla="*/ 337922 h 462646"/>
                <a:gd name="connsiteX69" fmla="*/ 153272 w 251948"/>
                <a:gd name="connsiteY69" fmla="*/ 337922 h 462646"/>
                <a:gd name="connsiteX70" fmla="*/ 153272 w 251948"/>
                <a:gd name="connsiteY70" fmla="*/ 363095 h 462646"/>
                <a:gd name="connsiteX71" fmla="*/ 181754 w 251948"/>
                <a:gd name="connsiteY71" fmla="*/ 363095 h 462646"/>
                <a:gd name="connsiteX72" fmla="*/ 190485 w 251948"/>
                <a:gd name="connsiteY72" fmla="*/ 371826 h 462646"/>
                <a:gd name="connsiteX73" fmla="*/ 190485 w 251948"/>
                <a:gd name="connsiteY73" fmla="*/ 401875 h 462646"/>
                <a:gd name="connsiteX74" fmla="*/ 220534 w 251948"/>
                <a:gd name="connsiteY74" fmla="*/ 401875 h 462646"/>
                <a:gd name="connsiteX75" fmla="*/ 229265 w 251948"/>
                <a:gd name="connsiteY75" fmla="*/ 410606 h 462646"/>
                <a:gd name="connsiteX76" fmla="*/ 229265 w 251948"/>
                <a:gd name="connsiteY76" fmla="*/ 440657 h 462646"/>
                <a:gd name="connsiteX77" fmla="*/ 251948 w 251948"/>
                <a:gd name="connsiteY77" fmla="*/ 440657 h 462646"/>
                <a:gd name="connsiteX78" fmla="*/ 251948 w 251948"/>
                <a:gd name="connsiteY78" fmla="*/ 462646 h 462646"/>
                <a:gd name="connsiteX79" fmla="*/ 215658 w 251948"/>
                <a:gd name="connsiteY79" fmla="*/ 462646 h 462646"/>
                <a:gd name="connsiteX80" fmla="*/ 215658 w 251948"/>
                <a:gd name="connsiteY80" fmla="*/ 454262 h 462646"/>
                <a:gd name="connsiteX81" fmla="*/ 185609 w 251948"/>
                <a:gd name="connsiteY81" fmla="*/ 454262 h 462646"/>
                <a:gd name="connsiteX82" fmla="*/ 176878 w 251948"/>
                <a:gd name="connsiteY82" fmla="*/ 445531 h 462646"/>
                <a:gd name="connsiteX83" fmla="*/ 176878 w 251948"/>
                <a:gd name="connsiteY83" fmla="*/ 415482 h 462646"/>
                <a:gd name="connsiteX84" fmla="*/ 146829 w 251948"/>
                <a:gd name="connsiteY84" fmla="*/ 415482 h 462646"/>
                <a:gd name="connsiteX85" fmla="*/ 138098 w 251948"/>
                <a:gd name="connsiteY85" fmla="*/ 406751 h 462646"/>
                <a:gd name="connsiteX86" fmla="*/ 138098 w 251948"/>
                <a:gd name="connsiteY86" fmla="*/ 376702 h 462646"/>
                <a:gd name="connsiteX87" fmla="*/ 114492 w 251948"/>
                <a:gd name="connsiteY87" fmla="*/ 376702 h 462646"/>
                <a:gd name="connsiteX88" fmla="*/ 114492 w 251948"/>
                <a:gd name="connsiteY88" fmla="*/ 406751 h 462646"/>
                <a:gd name="connsiteX89" fmla="*/ 105761 w 251948"/>
                <a:gd name="connsiteY89" fmla="*/ 415482 h 462646"/>
                <a:gd name="connsiteX90" fmla="*/ 75712 w 251948"/>
                <a:gd name="connsiteY90" fmla="*/ 415482 h 462646"/>
                <a:gd name="connsiteX91" fmla="*/ 75712 w 251948"/>
                <a:gd name="connsiteY91" fmla="*/ 445531 h 462646"/>
                <a:gd name="connsiteX92" fmla="*/ 66981 w 251948"/>
                <a:gd name="connsiteY92" fmla="*/ 454262 h 462646"/>
                <a:gd name="connsiteX93" fmla="*/ 36932 w 251948"/>
                <a:gd name="connsiteY93" fmla="*/ 454262 h 462646"/>
                <a:gd name="connsiteX94" fmla="*/ 36932 w 251948"/>
                <a:gd name="connsiteY94" fmla="*/ 462646 h 462646"/>
                <a:gd name="connsiteX95" fmla="*/ 0 w 251948"/>
                <a:gd name="connsiteY95" fmla="*/ 462646 h 462646"/>
                <a:gd name="connsiteX96" fmla="*/ 0 w 251948"/>
                <a:gd name="connsiteY96" fmla="*/ 440657 h 462646"/>
                <a:gd name="connsiteX97" fmla="*/ 23325 w 251948"/>
                <a:gd name="connsiteY97" fmla="*/ 440657 h 462646"/>
                <a:gd name="connsiteX98" fmla="*/ 23325 w 251948"/>
                <a:gd name="connsiteY98" fmla="*/ 410606 h 462646"/>
                <a:gd name="connsiteX99" fmla="*/ 32056 w 251948"/>
                <a:gd name="connsiteY99" fmla="*/ 401875 h 462646"/>
                <a:gd name="connsiteX100" fmla="*/ 62105 w 251948"/>
                <a:gd name="connsiteY100" fmla="*/ 401875 h 462646"/>
                <a:gd name="connsiteX101" fmla="*/ 62105 w 251948"/>
                <a:gd name="connsiteY101" fmla="*/ 371826 h 462646"/>
                <a:gd name="connsiteX102" fmla="*/ 70836 w 251948"/>
                <a:gd name="connsiteY102" fmla="*/ 363095 h 462646"/>
                <a:gd name="connsiteX103" fmla="*/ 99318 w 251948"/>
                <a:gd name="connsiteY103" fmla="*/ 363095 h 462646"/>
                <a:gd name="connsiteX104" fmla="*/ 99318 w 251948"/>
                <a:gd name="connsiteY104" fmla="*/ 337922 h 462646"/>
                <a:gd name="connsiteX105" fmla="*/ 69269 w 251948"/>
                <a:gd name="connsiteY105" fmla="*/ 337922 h 462646"/>
                <a:gd name="connsiteX106" fmla="*/ 60538 w 251948"/>
                <a:gd name="connsiteY106" fmla="*/ 329191 h 462646"/>
                <a:gd name="connsiteX107" fmla="*/ 60538 w 251948"/>
                <a:gd name="connsiteY107" fmla="*/ 299142 h 462646"/>
                <a:gd name="connsiteX108" fmla="*/ 30489 w 251948"/>
                <a:gd name="connsiteY108" fmla="*/ 299142 h 462646"/>
                <a:gd name="connsiteX109" fmla="*/ 21758 w 251948"/>
                <a:gd name="connsiteY109" fmla="*/ 290411 h 462646"/>
                <a:gd name="connsiteX110" fmla="*/ 21758 w 251948"/>
                <a:gd name="connsiteY110" fmla="*/ 260362 h 462646"/>
                <a:gd name="connsiteX111" fmla="*/ 0 w 251948"/>
                <a:gd name="connsiteY111" fmla="*/ 260362 h 462646"/>
                <a:gd name="connsiteX112" fmla="*/ 0 w 251948"/>
                <a:gd name="connsiteY112" fmla="*/ 206499 h 462646"/>
                <a:gd name="connsiteX113" fmla="*/ 23325 w 251948"/>
                <a:gd name="connsiteY113" fmla="*/ 206499 h 462646"/>
                <a:gd name="connsiteX114" fmla="*/ 23325 w 251948"/>
                <a:gd name="connsiteY114" fmla="*/ 176448 h 462646"/>
                <a:gd name="connsiteX115" fmla="*/ 32056 w 251948"/>
                <a:gd name="connsiteY115" fmla="*/ 167717 h 462646"/>
                <a:gd name="connsiteX116" fmla="*/ 62105 w 251948"/>
                <a:gd name="connsiteY116" fmla="*/ 167717 h 462646"/>
                <a:gd name="connsiteX117" fmla="*/ 62105 w 251948"/>
                <a:gd name="connsiteY117" fmla="*/ 137668 h 462646"/>
                <a:gd name="connsiteX118" fmla="*/ 70836 w 251948"/>
                <a:gd name="connsiteY118" fmla="*/ 128937 h 462646"/>
                <a:gd name="connsiteX119" fmla="*/ 99318 w 251948"/>
                <a:gd name="connsiteY119" fmla="*/ 128937 h 462646"/>
                <a:gd name="connsiteX120" fmla="*/ 99318 w 251948"/>
                <a:gd name="connsiteY120" fmla="*/ 103764 h 462646"/>
                <a:gd name="connsiteX121" fmla="*/ 69269 w 251948"/>
                <a:gd name="connsiteY121" fmla="*/ 103764 h 462646"/>
                <a:gd name="connsiteX122" fmla="*/ 60538 w 251948"/>
                <a:gd name="connsiteY122" fmla="*/ 95033 h 462646"/>
                <a:gd name="connsiteX123" fmla="*/ 60538 w 251948"/>
                <a:gd name="connsiteY123" fmla="*/ 64984 h 462646"/>
                <a:gd name="connsiteX124" fmla="*/ 30489 w 251948"/>
                <a:gd name="connsiteY124" fmla="*/ 64984 h 462646"/>
                <a:gd name="connsiteX125" fmla="*/ 21758 w 251948"/>
                <a:gd name="connsiteY125" fmla="*/ 56253 h 462646"/>
                <a:gd name="connsiteX126" fmla="*/ 21758 w 251948"/>
                <a:gd name="connsiteY126" fmla="*/ 26204 h 462646"/>
                <a:gd name="connsiteX127" fmla="*/ 0 w 251948"/>
                <a:gd name="connsiteY127" fmla="*/ 26204 h 46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1948" h="462646">
                  <a:moveTo>
                    <a:pt x="114492" y="142544"/>
                  </a:moveTo>
                  <a:lnTo>
                    <a:pt x="114492" y="172593"/>
                  </a:lnTo>
                  <a:cubicBezTo>
                    <a:pt x="114492" y="177415"/>
                    <a:pt x="110583" y="181324"/>
                    <a:pt x="105761" y="181324"/>
                  </a:cubicBezTo>
                  <a:lnTo>
                    <a:pt x="75712" y="181324"/>
                  </a:lnTo>
                  <a:lnTo>
                    <a:pt x="75712" y="211373"/>
                  </a:lnTo>
                  <a:cubicBezTo>
                    <a:pt x="75712" y="216195"/>
                    <a:pt x="71803" y="220104"/>
                    <a:pt x="66981" y="220104"/>
                  </a:cubicBezTo>
                  <a:lnTo>
                    <a:pt x="36932" y="220104"/>
                  </a:lnTo>
                  <a:lnTo>
                    <a:pt x="36932" y="246755"/>
                  </a:lnTo>
                  <a:lnTo>
                    <a:pt x="65414" y="246755"/>
                  </a:lnTo>
                  <a:cubicBezTo>
                    <a:pt x="70236" y="246755"/>
                    <a:pt x="74145" y="250664"/>
                    <a:pt x="74145" y="255486"/>
                  </a:cubicBezTo>
                  <a:lnTo>
                    <a:pt x="74145" y="285535"/>
                  </a:lnTo>
                  <a:lnTo>
                    <a:pt x="104194" y="285535"/>
                  </a:lnTo>
                  <a:cubicBezTo>
                    <a:pt x="109016" y="285535"/>
                    <a:pt x="112925" y="289444"/>
                    <a:pt x="112925" y="294266"/>
                  </a:cubicBezTo>
                  <a:lnTo>
                    <a:pt x="112925" y="324315"/>
                  </a:lnTo>
                  <a:lnTo>
                    <a:pt x="139665" y="324315"/>
                  </a:lnTo>
                  <a:lnTo>
                    <a:pt x="139665" y="294266"/>
                  </a:lnTo>
                  <a:cubicBezTo>
                    <a:pt x="139665" y="289444"/>
                    <a:pt x="143574" y="285535"/>
                    <a:pt x="148396" y="285535"/>
                  </a:cubicBezTo>
                  <a:lnTo>
                    <a:pt x="178445" y="285535"/>
                  </a:lnTo>
                  <a:lnTo>
                    <a:pt x="178445" y="255486"/>
                  </a:lnTo>
                  <a:cubicBezTo>
                    <a:pt x="178445" y="250664"/>
                    <a:pt x="182354" y="246755"/>
                    <a:pt x="187176" y="246755"/>
                  </a:cubicBezTo>
                  <a:lnTo>
                    <a:pt x="215658" y="246755"/>
                  </a:lnTo>
                  <a:lnTo>
                    <a:pt x="215658" y="220104"/>
                  </a:lnTo>
                  <a:lnTo>
                    <a:pt x="185609" y="220104"/>
                  </a:lnTo>
                  <a:cubicBezTo>
                    <a:pt x="180787" y="220104"/>
                    <a:pt x="176878" y="216195"/>
                    <a:pt x="176878" y="211373"/>
                  </a:cubicBezTo>
                  <a:lnTo>
                    <a:pt x="176878" y="181324"/>
                  </a:lnTo>
                  <a:lnTo>
                    <a:pt x="146829" y="181324"/>
                  </a:lnTo>
                  <a:cubicBezTo>
                    <a:pt x="142007" y="181324"/>
                    <a:pt x="138098" y="177415"/>
                    <a:pt x="138098" y="172593"/>
                  </a:cubicBezTo>
                  <a:lnTo>
                    <a:pt x="138098" y="142544"/>
                  </a:lnTo>
                  <a:close/>
                  <a:moveTo>
                    <a:pt x="0" y="0"/>
                  </a:moveTo>
                  <a:lnTo>
                    <a:pt x="35365" y="0"/>
                  </a:lnTo>
                  <a:lnTo>
                    <a:pt x="35365" y="12597"/>
                  </a:lnTo>
                  <a:lnTo>
                    <a:pt x="65414" y="12597"/>
                  </a:lnTo>
                  <a:cubicBezTo>
                    <a:pt x="70236" y="12597"/>
                    <a:pt x="74145" y="16506"/>
                    <a:pt x="74145" y="21328"/>
                  </a:cubicBezTo>
                  <a:lnTo>
                    <a:pt x="74145" y="51377"/>
                  </a:lnTo>
                  <a:lnTo>
                    <a:pt x="104194" y="51377"/>
                  </a:lnTo>
                  <a:cubicBezTo>
                    <a:pt x="109016" y="51377"/>
                    <a:pt x="112925" y="55286"/>
                    <a:pt x="112925" y="60108"/>
                  </a:cubicBezTo>
                  <a:lnTo>
                    <a:pt x="112925" y="90157"/>
                  </a:lnTo>
                  <a:lnTo>
                    <a:pt x="139665" y="90157"/>
                  </a:lnTo>
                  <a:lnTo>
                    <a:pt x="139665" y="60108"/>
                  </a:lnTo>
                  <a:cubicBezTo>
                    <a:pt x="139665" y="55286"/>
                    <a:pt x="143574" y="51377"/>
                    <a:pt x="148396" y="51377"/>
                  </a:cubicBezTo>
                  <a:lnTo>
                    <a:pt x="178445" y="51377"/>
                  </a:lnTo>
                  <a:lnTo>
                    <a:pt x="178445" y="21328"/>
                  </a:lnTo>
                  <a:cubicBezTo>
                    <a:pt x="178445" y="16506"/>
                    <a:pt x="182354" y="12597"/>
                    <a:pt x="187176" y="12597"/>
                  </a:cubicBezTo>
                  <a:lnTo>
                    <a:pt x="217225" y="12597"/>
                  </a:lnTo>
                  <a:lnTo>
                    <a:pt x="217225" y="0"/>
                  </a:lnTo>
                  <a:lnTo>
                    <a:pt x="251948" y="0"/>
                  </a:lnTo>
                  <a:lnTo>
                    <a:pt x="251948" y="26204"/>
                  </a:lnTo>
                  <a:lnTo>
                    <a:pt x="230832" y="26204"/>
                  </a:lnTo>
                  <a:lnTo>
                    <a:pt x="230832" y="56253"/>
                  </a:lnTo>
                  <a:cubicBezTo>
                    <a:pt x="230832" y="61075"/>
                    <a:pt x="226923" y="64984"/>
                    <a:pt x="222101" y="64984"/>
                  </a:cubicBezTo>
                  <a:lnTo>
                    <a:pt x="192052" y="64984"/>
                  </a:lnTo>
                  <a:lnTo>
                    <a:pt x="192052" y="95033"/>
                  </a:lnTo>
                  <a:cubicBezTo>
                    <a:pt x="192052" y="99855"/>
                    <a:pt x="188143" y="103764"/>
                    <a:pt x="183321" y="103764"/>
                  </a:cubicBezTo>
                  <a:lnTo>
                    <a:pt x="153272" y="103764"/>
                  </a:lnTo>
                  <a:lnTo>
                    <a:pt x="153272" y="128937"/>
                  </a:lnTo>
                  <a:lnTo>
                    <a:pt x="181754" y="128937"/>
                  </a:lnTo>
                  <a:cubicBezTo>
                    <a:pt x="186576" y="128937"/>
                    <a:pt x="190485" y="132846"/>
                    <a:pt x="190485" y="137668"/>
                  </a:cubicBezTo>
                  <a:lnTo>
                    <a:pt x="190485" y="167717"/>
                  </a:lnTo>
                  <a:lnTo>
                    <a:pt x="220534" y="167717"/>
                  </a:lnTo>
                  <a:cubicBezTo>
                    <a:pt x="225356" y="167717"/>
                    <a:pt x="229265" y="171626"/>
                    <a:pt x="229265" y="176448"/>
                  </a:cubicBezTo>
                  <a:lnTo>
                    <a:pt x="229265" y="206499"/>
                  </a:lnTo>
                  <a:lnTo>
                    <a:pt x="251948" y="206499"/>
                  </a:lnTo>
                  <a:lnTo>
                    <a:pt x="251948" y="260362"/>
                  </a:lnTo>
                  <a:lnTo>
                    <a:pt x="230832" y="260362"/>
                  </a:lnTo>
                  <a:lnTo>
                    <a:pt x="230832" y="290411"/>
                  </a:lnTo>
                  <a:cubicBezTo>
                    <a:pt x="230832" y="295233"/>
                    <a:pt x="226923" y="299142"/>
                    <a:pt x="222101" y="299142"/>
                  </a:cubicBezTo>
                  <a:lnTo>
                    <a:pt x="192052" y="299142"/>
                  </a:lnTo>
                  <a:lnTo>
                    <a:pt x="192052" y="329191"/>
                  </a:lnTo>
                  <a:cubicBezTo>
                    <a:pt x="192052" y="334013"/>
                    <a:pt x="188143" y="337922"/>
                    <a:pt x="183321" y="337922"/>
                  </a:cubicBezTo>
                  <a:lnTo>
                    <a:pt x="153272" y="337922"/>
                  </a:lnTo>
                  <a:lnTo>
                    <a:pt x="153272" y="363095"/>
                  </a:lnTo>
                  <a:lnTo>
                    <a:pt x="181754" y="363095"/>
                  </a:lnTo>
                  <a:cubicBezTo>
                    <a:pt x="186576" y="363095"/>
                    <a:pt x="190485" y="367004"/>
                    <a:pt x="190485" y="371826"/>
                  </a:cubicBezTo>
                  <a:lnTo>
                    <a:pt x="190485" y="401875"/>
                  </a:lnTo>
                  <a:lnTo>
                    <a:pt x="220534" y="401875"/>
                  </a:lnTo>
                  <a:cubicBezTo>
                    <a:pt x="225356" y="401875"/>
                    <a:pt x="229265" y="405784"/>
                    <a:pt x="229265" y="410606"/>
                  </a:cubicBezTo>
                  <a:lnTo>
                    <a:pt x="229265" y="440657"/>
                  </a:lnTo>
                  <a:lnTo>
                    <a:pt x="251948" y="440657"/>
                  </a:lnTo>
                  <a:lnTo>
                    <a:pt x="251948" y="462646"/>
                  </a:lnTo>
                  <a:lnTo>
                    <a:pt x="215658" y="462646"/>
                  </a:lnTo>
                  <a:lnTo>
                    <a:pt x="215658" y="454262"/>
                  </a:lnTo>
                  <a:lnTo>
                    <a:pt x="185609" y="454262"/>
                  </a:lnTo>
                  <a:cubicBezTo>
                    <a:pt x="180787" y="454262"/>
                    <a:pt x="176878" y="450353"/>
                    <a:pt x="176878" y="445531"/>
                  </a:cubicBezTo>
                  <a:lnTo>
                    <a:pt x="176878" y="415482"/>
                  </a:lnTo>
                  <a:lnTo>
                    <a:pt x="146829" y="415482"/>
                  </a:lnTo>
                  <a:cubicBezTo>
                    <a:pt x="142007" y="415482"/>
                    <a:pt x="138098" y="411573"/>
                    <a:pt x="138098" y="406751"/>
                  </a:cubicBezTo>
                  <a:lnTo>
                    <a:pt x="138098" y="376702"/>
                  </a:lnTo>
                  <a:lnTo>
                    <a:pt x="114492" y="376702"/>
                  </a:lnTo>
                  <a:lnTo>
                    <a:pt x="114492" y="406751"/>
                  </a:lnTo>
                  <a:cubicBezTo>
                    <a:pt x="114492" y="411573"/>
                    <a:pt x="110583" y="415482"/>
                    <a:pt x="105761" y="415482"/>
                  </a:cubicBezTo>
                  <a:lnTo>
                    <a:pt x="75712" y="415482"/>
                  </a:lnTo>
                  <a:lnTo>
                    <a:pt x="75712" y="445531"/>
                  </a:lnTo>
                  <a:cubicBezTo>
                    <a:pt x="75712" y="450353"/>
                    <a:pt x="71803" y="454262"/>
                    <a:pt x="66981" y="454262"/>
                  </a:cubicBezTo>
                  <a:lnTo>
                    <a:pt x="36932" y="454262"/>
                  </a:lnTo>
                  <a:lnTo>
                    <a:pt x="36932" y="462646"/>
                  </a:lnTo>
                  <a:lnTo>
                    <a:pt x="0" y="462646"/>
                  </a:lnTo>
                  <a:lnTo>
                    <a:pt x="0" y="440657"/>
                  </a:lnTo>
                  <a:lnTo>
                    <a:pt x="23325" y="440657"/>
                  </a:lnTo>
                  <a:lnTo>
                    <a:pt x="23325" y="410606"/>
                  </a:lnTo>
                  <a:cubicBezTo>
                    <a:pt x="23325" y="405784"/>
                    <a:pt x="27234" y="401875"/>
                    <a:pt x="32056" y="401875"/>
                  </a:cubicBezTo>
                  <a:lnTo>
                    <a:pt x="62105" y="401875"/>
                  </a:lnTo>
                  <a:lnTo>
                    <a:pt x="62105" y="371826"/>
                  </a:lnTo>
                  <a:cubicBezTo>
                    <a:pt x="62105" y="367004"/>
                    <a:pt x="66014" y="363095"/>
                    <a:pt x="70836" y="363095"/>
                  </a:cubicBezTo>
                  <a:lnTo>
                    <a:pt x="99318" y="363095"/>
                  </a:lnTo>
                  <a:lnTo>
                    <a:pt x="99318" y="337922"/>
                  </a:lnTo>
                  <a:lnTo>
                    <a:pt x="69269" y="337922"/>
                  </a:lnTo>
                  <a:cubicBezTo>
                    <a:pt x="64447" y="337922"/>
                    <a:pt x="60538" y="334013"/>
                    <a:pt x="60538" y="329191"/>
                  </a:cubicBezTo>
                  <a:lnTo>
                    <a:pt x="60538" y="299142"/>
                  </a:lnTo>
                  <a:lnTo>
                    <a:pt x="30489" y="299142"/>
                  </a:lnTo>
                  <a:cubicBezTo>
                    <a:pt x="25667" y="299142"/>
                    <a:pt x="21758" y="295233"/>
                    <a:pt x="21758" y="290411"/>
                  </a:cubicBezTo>
                  <a:lnTo>
                    <a:pt x="21758" y="260362"/>
                  </a:lnTo>
                  <a:lnTo>
                    <a:pt x="0" y="260362"/>
                  </a:lnTo>
                  <a:lnTo>
                    <a:pt x="0" y="206499"/>
                  </a:lnTo>
                  <a:lnTo>
                    <a:pt x="23325" y="206499"/>
                  </a:lnTo>
                  <a:lnTo>
                    <a:pt x="23325" y="176448"/>
                  </a:lnTo>
                  <a:cubicBezTo>
                    <a:pt x="23325" y="171626"/>
                    <a:pt x="27234" y="167717"/>
                    <a:pt x="32056" y="167717"/>
                  </a:cubicBezTo>
                  <a:lnTo>
                    <a:pt x="62105" y="167717"/>
                  </a:lnTo>
                  <a:lnTo>
                    <a:pt x="62105" y="137668"/>
                  </a:lnTo>
                  <a:cubicBezTo>
                    <a:pt x="62105" y="132846"/>
                    <a:pt x="66014" y="128937"/>
                    <a:pt x="70836" y="128937"/>
                  </a:cubicBezTo>
                  <a:lnTo>
                    <a:pt x="99318" y="128937"/>
                  </a:lnTo>
                  <a:lnTo>
                    <a:pt x="99318" y="103764"/>
                  </a:lnTo>
                  <a:lnTo>
                    <a:pt x="69269" y="103764"/>
                  </a:lnTo>
                  <a:cubicBezTo>
                    <a:pt x="64447" y="103764"/>
                    <a:pt x="60538" y="99855"/>
                    <a:pt x="60538" y="95033"/>
                  </a:cubicBezTo>
                  <a:lnTo>
                    <a:pt x="60538" y="64984"/>
                  </a:lnTo>
                  <a:lnTo>
                    <a:pt x="30489" y="64984"/>
                  </a:lnTo>
                  <a:cubicBezTo>
                    <a:pt x="25667" y="64984"/>
                    <a:pt x="21758" y="61075"/>
                    <a:pt x="21758" y="56253"/>
                  </a:cubicBezTo>
                  <a:lnTo>
                    <a:pt x="21758" y="26204"/>
                  </a:lnTo>
                  <a:lnTo>
                    <a:pt x="0" y="26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1C696BA9-9DAD-4822-BA2D-C7A13BB02B70}"/>
              </a:ext>
            </a:extLst>
          </p:cNvPr>
          <p:cNvGrpSpPr/>
          <p:nvPr/>
        </p:nvGrpSpPr>
        <p:grpSpPr>
          <a:xfrm>
            <a:off x="7714875" y="2517692"/>
            <a:ext cx="537467" cy="986937"/>
            <a:chOff x="2720210" y="3737757"/>
            <a:chExt cx="251948" cy="462646"/>
          </a:xfrm>
        </p:grpSpPr>
        <p:sp>
          <p:nvSpPr>
            <p:cNvPr id="533" name="正方形/長方形 532">
              <a:extLst>
                <a:ext uri="{FF2B5EF4-FFF2-40B4-BE49-F238E27FC236}">
                  <a16:creationId xmlns:a16="http://schemas.microsoft.com/office/drawing/2014/main" id="{CA3309D8-7E1A-4737-8771-B654CFD87D88}"/>
                </a:ext>
              </a:extLst>
            </p:cNvPr>
            <p:cNvSpPr/>
            <p:nvPr/>
          </p:nvSpPr>
          <p:spPr>
            <a:xfrm>
              <a:off x="2720210" y="3742986"/>
              <a:ext cx="251948" cy="45741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F9784E5A-A9EC-422A-B88C-5D74B8FF1C0B}"/>
                </a:ext>
              </a:extLst>
            </p:cNvPr>
            <p:cNvSpPr/>
            <p:nvPr/>
          </p:nvSpPr>
          <p:spPr>
            <a:xfrm>
              <a:off x="2738202" y="3857162"/>
              <a:ext cx="223836" cy="223836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41E23A04-7534-44EF-AA40-D5DD3545CB4B}"/>
                </a:ext>
              </a:extLst>
            </p:cNvPr>
            <p:cNvSpPr/>
            <p:nvPr/>
          </p:nvSpPr>
          <p:spPr>
            <a:xfrm>
              <a:off x="2733176" y="3737758"/>
              <a:ext cx="233888" cy="103997"/>
            </a:xfrm>
            <a:custGeom>
              <a:avLst/>
              <a:gdLst>
                <a:gd name="connsiteX0" fmla="*/ 0 w 233888"/>
                <a:gd name="connsiteY0" fmla="*/ 0 h 103997"/>
                <a:gd name="connsiteX1" fmla="*/ 233888 w 233888"/>
                <a:gd name="connsiteY1" fmla="*/ 0 h 103997"/>
                <a:gd name="connsiteX2" fmla="*/ 233395 w 233888"/>
                <a:gd name="connsiteY2" fmla="*/ 1189 h 103997"/>
                <a:gd name="connsiteX3" fmla="*/ 140235 w 233888"/>
                <a:gd name="connsiteY3" fmla="*/ 94349 h 103997"/>
                <a:gd name="connsiteX4" fmla="*/ 93654 w 233888"/>
                <a:gd name="connsiteY4" fmla="*/ 94349 h 103997"/>
                <a:gd name="connsiteX5" fmla="*/ 493 w 233888"/>
                <a:gd name="connsiteY5" fmla="*/ 1189 h 103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3888" h="103997">
                  <a:moveTo>
                    <a:pt x="0" y="0"/>
                  </a:moveTo>
                  <a:lnTo>
                    <a:pt x="233888" y="0"/>
                  </a:lnTo>
                  <a:lnTo>
                    <a:pt x="233395" y="1189"/>
                  </a:lnTo>
                  <a:lnTo>
                    <a:pt x="140235" y="94349"/>
                  </a:lnTo>
                  <a:cubicBezTo>
                    <a:pt x="127371" y="107213"/>
                    <a:pt x="106517" y="107213"/>
                    <a:pt x="93654" y="94349"/>
                  </a:cubicBezTo>
                  <a:lnTo>
                    <a:pt x="493" y="1189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97FB475E-B127-40BC-A8F6-56EDF1AC78FB}"/>
                </a:ext>
              </a:extLst>
            </p:cNvPr>
            <p:cNvSpPr/>
            <p:nvPr/>
          </p:nvSpPr>
          <p:spPr>
            <a:xfrm>
              <a:off x="2744743" y="4108669"/>
              <a:ext cx="210754" cy="91734"/>
            </a:xfrm>
            <a:custGeom>
              <a:avLst/>
              <a:gdLst>
                <a:gd name="connsiteX0" fmla="*/ 105377 w 210754"/>
                <a:gd name="connsiteY0" fmla="*/ 0 h 91734"/>
                <a:gd name="connsiteX1" fmla="*/ 128668 w 210754"/>
                <a:gd name="connsiteY1" fmla="*/ 9648 h 91734"/>
                <a:gd name="connsiteX2" fmla="*/ 210754 w 210754"/>
                <a:gd name="connsiteY2" fmla="*/ 91734 h 91734"/>
                <a:gd name="connsiteX3" fmla="*/ 0 w 210754"/>
                <a:gd name="connsiteY3" fmla="*/ 91734 h 91734"/>
                <a:gd name="connsiteX4" fmla="*/ 82087 w 210754"/>
                <a:gd name="connsiteY4" fmla="*/ 9648 h 91734"/>
                <a:gd name="connsiteX5" fmla="*/ 105377 w 210754"/>
                <a:gd name="connsiteY5" fmla="*/ 0 h 9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754" h="91734">
                  <a:moveTo>
                    <a:pt x="105377" y="0"/>
                  </a:moveTo>
                  <a:cubicBezTo>
                    <a:pt x="113807" y="0"/>
                    <a:pt x="122236" y="3216"/>
                    <a:pt x="128668" y="9648"/>
                  </a:cubicBezTo>
                  <a:lnTo>
                    <a:pt x="210754" y="91734"/>
                  </a:lnTo>
                  <a:lnTo>
                    <a:pt x="0" y="91734"/>
                  </a:lnTo>
                  <a:lnTo>
                    <a:pt x="82087" y="9648"/>
                  </a:lnTo>
                  <a:cubicBezTo>
                    <a:pt x="88518" y="3216"/>
                    <a:pt x="96948" y="0"/>
                    <a:pt x="10537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8158AEB7-D710-41CE-A807-8D06B53020B8}"/>
                </a:ext>
              </a:extLst>
            </p:cNvPr>
            <p:cNvSpPr/>
            <p:nvPr/>
          </p:nvSpPr>
          <p:spPr>
            <a:xfrm>
              <a:off x="2720210" y="3737757"/>
              <a:ext cx="251948" cy="462646"/>
            </a:xfrm>
            <a:custGeom>
              <a:avLst/>
              <a:gdLst>
                <a:gd name="connsiteX0" fmla="*/ 114492 w 251948"/>
                <a:gd name="connsiteY0" fmla="*/ 142544 h 462646"/>
                <a:gd name="connsiteX1" fmla="*/ 114492 w 251948"/>
                <a:gd name="connsiteY1" fmla="*/ 172593 h 462646"/>
                <a:gd name="connsiteX2" fmla="*/ 105761 w 251948"/>
                <a:gd name="connsiteY2" fmla="*/ 181324 h 462646"/>
                <a:gd name="connsiteX3" fmla="*/ 75712 w 251948"/>
                <a:gd name="connsiteY3" fmla="*/ 181324 h 462646"/>
                <a:gd name="connsiteX4" fmla="*/ 75712 w 251948"/>
                <a:gd name="connsiteY4" fmla="*/ 211373 h 462646"/>
                <a:gd name="connsiteX5" fmla="*/ 66981 w 251948"/>
                <a:gd name="connsiteY5" fmla="*/ 220104 h 462646"/>
                <a:gd name="connsiteX6" fmla="*/ 36932 w 251948"/>
                <a:gd name="connsiteY6" fmla="*/ 220104 h 462646"/>
                <a:gd name="connsiteX7" fmla="*/ 36932 w 251948"/>
                <a:gd name="connsiteY7" fmla="*/ 246755 h 462646"/>
                <a:gd name="connsiteX8" fmla="*/ 65414 w 251948"/>
                <a:gd name="connsiteY8" fmla="*/ 246755 h 462646"/>
                <a:gd name="connsiteX9" fmla="*/ 74145 w 251948"/>
                <a:gd name="connsiteY9" fmla="*/ 255486 h 462646"/>
                <a:gd name="connsiteX10" fmla="*/ 74145 w 251948"/>
                <a:gd name="connsiteY10" fmla="*/ 285535 h 462646"/>
                <a:gd name="connsiteX11" fmla="*/ 104194 w 251948"/>
                <a:gd name="connsiteY11" fmla="*/ 285535 h 462646"/>
                <a:gd name="connsiteX12" fmla="*/ 112925 w 251948"/>
                <a:gd name="connsiteY12" fmla="*/ 294266 h 462646"/>
                <a:gd name="connsiteX13" fmla="*/ 112925 w 251948"/>
                <a:gd name="connsiteY13" fmla="*/ 324315 h 462646"/>
                <a:gd name="connsiteX14" fmla="*/ 139665 w 251948"/>
                <a:gd name="connsiteY14" fmla="*/ 324315 h 462646"/>
                <a:gd name="connsiteX15" fmla="*/ 139665 w 251948"/>
                <a:gd name="connsiteY15" fmla="*/ 294266 h 462646"/>
                <a:gd name="connsiteX16" fmla="*/ 148396 w 251948"/>
                <a:gd name="connsiteY16" fmla="*/ 285535 h 462646"/>
                <a:gd name="connsiteX17" fmla="*/ 178445 w 251948"/>
                <a:gd name="connsiteY17" fmla="*/ 285535 h 462646"/>
                <a:gd name="connsiteX18" fmla="*/ 178445 w 251948"/>
                <a:gd name="connsiteY18" fmla="*/ 255486 h 462646"/>
                <a:gd name="connsiteX19" fmla="*/ 187176 w 251948"/>
                <a:gd name="connsiteY19" fmla="*/ 246755 h 462646"/>
                <a:gd name="connsiteX20" fmla="*/ 215658 w 251948"/>
                <a:gd name="connsiteY20" fmla="*/ 246755 h 462646"/>
                <a:gd name="connsiteX21" fmla="*/ 215658 w 251948"/>
                <a:gd name="connsiteY21" fmla="*/ 220104 h 462646"/>
                <a:gd name="connsiteX22" fmla="*/ 185609 w 251948"/>
                <a:gd name="connsiteY22" fmla="*/ 220104 h 462646"/>
                <a:gd name="connsiteX23" fmla="*/ 176878 w 251948"/>
                <a:gd name="connsiteY23" fmla="*/ 211373 h 462646"/>
                <a:gd name="connsiteX24" fmla="*/ 176878 w 251948"/>
                <a:gd name="connsiteY24" fmla="*/ 181324 h 462646"/>
                <a:gd name="connsiteX25" fmla="*/ 146829 w 251948"/>
                <a:gd name="connsiteY25" fmla="*/ 181324 h 462646"/>
                <a:gd name="connsiteX26" fmla="*/ 138098 w 251948"/>
                <a:gd name="connsiteY26" fmla="*/ 172593 h 462646"/>
                <a:gd name="connsiteX27" fmla="*/ 138098 w 251948"/>
                <a:gd name="connsiteY27" fmla="*/ 142544 h 462646"/>
                <a:gd name="connsiteX28" fmla="*/ 0 w 251948"/>
                <a:gd name="connsiteY28" fmla="*/ 0 h 462646"/>
                <a:gd name="connsiteX29" fmla="*/ 35365 w 251948"/>
                <a:gd name="connsiteY29" fmla="*/ 0 h 462646"/>
                <a:gd name="connsiteX30" fmla="*/ 35365 w 251948"/>
                <a:gd name="connsiteY30" fmla="*/ 12597 h 462646"/>
                <a:gd name="connsiteX31" fmla="*/ 65414 w 251948"/>
                <a:gd name="connsiteY31" fmla="*/ 12597 h 462646"/>
                <a:gd name="connsiteX32" fmla="*/ 74145 w 251948"/>
                <a:gd name="connsiteY32" fmla="*/ 21328 h 462646"/>
                <a:gd name="connsiteX33" fmla="*/ 74145 w 251948"/>
                <a:gd name="connsiteY33" fmla="*/ 51377 h 462646"/>
                <a:gd name="connsiteX34" fmla="*/ 104194 w 251948"/>
                <a:gd name="connsiteY34" fmla="*/ 51377 h 462646"/>
                <a:gd name="connsiteX35" fmla="*/ 112925 w 251948"/>
                <a:gd name="connsiteY35" fmla="*/ 60108 h 462646"/>
                <a:gd name="connsiteX36" fmla="*/ 112925 w 251948"/>
                <a:gd name="connsiteY36" fmla="*/ 90157 h 462646"/>
                <a:gd name="connsiteX37" fmla="*/ 139665 w 251948"/>
                <a:gd name="connsiteY37" fmla="*/ 90157 h 462646"/>
                <a:gd name="connsiteX38" fmla="*/ 139665 w 251948"/>
                <a:gd name="connsiteY38" fmla="*/ 60108 h 462646"/>
                <a:gd name="connsiteX39" fmla="*/ 148396 w 251948"/>
                <a:gd name="connsiteY39" fmla="*/ 51377 h 462646"/>
                <a:gd name="connsiteX40" fmla="*/ 178445 w 251948"/>
                <a:gd name="connsiteY40" fmla="*/ 51377 h 462646"/>
                <a:gd name="connsiteX41" fmla="*/ 178445 w 251948"/>
                <a:gd name="connsiteY41" fmla="*/ 21328 h 462646"/>
                <a:gd name="connsiteX42" fmla="*/ 187176 w 251948"/>
                <a:gd name="connsiteY42" fmla="*/ 12597 h 462646"/>
                <a:gd name="connsiteX43" fmla="*/ 217225 w 251948"/>
                <a:gd name="connsiteY43" fmla="*/ 12597 h 462646"/>
                <a:gd name="connsiteX44" fmla="*/ 217225 w 251948"/>
                <a:gd name="connsiteY44" fmla="*/ 0 h 462646"/>
                <a:gd name="connsiteX45" fmla="*/ 251948 w 251948"/>
                <a:gd name="connsiteY45" fmla="*/ 0 h 462646"/>
                <a:gd name="connsiteX46" fmla="*/ 251948 w 251948"/>
                <a:gd name="connsiteY46" fmla="*/ 26204 h 462646"/>
                <a:gd name="connsiteX47" fmla="*/ 230832 w 251948"/>
                <a:gd name="connsiteY47" fmla="*/ 26204 h 462646"/>
                <a:gd name="connsiteX48" fmla="*/ 230832 w 251948"/>
                <a:gd name="connsiteY48" fmla="*/ 56253 h 462646"/>
                <a:gd name="connsiteX49" fmla="*/ 222101 w 251948"/>
                <a:gd name="connsiteY49" fmla="*/ 64984 h 462646"/>
                <a:gd name="connsiteX50" fmla="*/ 192052 w 251948"/>
                <a:gd name="connsiteY50" fmla="*/ 64984 h 462646"/>
                <a:gd name="connsiteX51" fmla="*/ 192052 w 251948"/>
                <a:gd name="connsiteY51" fmla="*/ 95033 h 462646"/>
                <a:gd name="connsiteX52" fmla="*/ 183321 w 251948"/>
                <a:gd name="connsiteY52" fmla="*/ 103764 h 462646"/>
                <a:gd name="connsiteX53" fmla="*/ 153272 w 251948"/>
                <a:gd name="connsiteY53" fmla="*/ 103764 h 462646"/>
                <a:gd name="connsiteX54" fmla="*/ 153272 w 251948"/>
                <a:gd name="connsiteY54" fmla="*/ 128937 h 462646"/>
                <a:gd name="connsiteX55" fmla="*/ 181754 w 251948"/>
                <a:gd name="connsiteY55" fmla="*/ 128937 h 462646"/>
                <a:gd name="connsiteX56" fmla="*/ 190485 w 251948"/>
                <a:gd name="connsiteY56" fmla="*/ 137668 h 462646"/>
                <a:gd name="connsiteX57" fmla="*/ 190485 w 251948"/>
                <a:gd name="connsiteY57" fmla="*/ 167717 h 462646"/>
                <a:gd name="connsiteX58" fmla="*/ 220534 w 251948"/>
                <a:gd name="connsiteY58" fmla="*/ 167717 h 462646"/>
                <a:gd name="connsiteX59" fmla="*/ 229265 w 251948"/>
                <a:gd name="connsiteY59" fmla="*/ 176448 h 462646"/>
                <a:gd name="connsiteX60" fmla="*/ 229265 w 251948"/>
                <a:gd name="connsiteY60" fmla="*/ 206499 h 462646"/>
                <a:gd name="connsiteX61" fmla="*/ 251948 w 251948"/>
                <a:gd name="connsiteY61" fmla="*/ 206499 h 462646"/>
                <a:gd name="connsiteX62" fmla="*/ 251948 w 251948"/>
                <a:gd name="connsiteY62" fmla="*/ 260362 h 462646"/>
                <a:gd name="connsiteX63" fmla="*/ 230832 w 251948"/>
                <a:gd name="connsiteY63" fmla="*/ 260362 h 462646"/>
                <a:gd name="connsiteX64" fmla="*/ 230832 w 251948"/>
                <a:gd name="connsiteY64" fmla="*/ 290411 h 462646"/>
                <a:gd name="connsiteX65" fmla="*/ 222101 w 251948"/>
                <a:gd name="connsiteY65" fmla="*/ 299142 h 462646"/>
                <a:gd name="connsiteX66" fmla="*/ 192052 w 251948"/>
                <a:gd name="connsiteY66" fmla="*/ 299142 h 462646"/>
                <a:gd name="connsiteX67" fmla="*/ 192052 w 251948"/>
                <a:gd name="connsiteY67" fmla="*/ 329191 h 462646"/>
                <a:gd name="connsiteX68" fmla="*/ 183321 w 251948"/>
                <a:gd name="connsiteY68" fmla="*/ 337922 h 462646"/>
                <a:gd name="connsiteX69" fmla="*/ 153272 w 251948"/>
                <a:gd name="connsiteY69" fmla="*/ 337922 h 462646"/>
                <a:gd name="connsiteX70" fmla="*/ 153272 w 251948"/>
                <a:gd name="connsiteY70" fmla="*/ 363095 h 462646"/>
                <a:gd name="connsiteX71" fmla="*/ 181754 w 251948"/>
                <a:gd name="connsiteY71" fmla="*/ 363095 h 462646"/>
                <a:gd name="connsiteX72" fmla="*/ 190485 w 251948"/>
                <a:gd name="connsiteY72" fmla="*/ 371826 h 462646"/>
                <a:gd name="connsiteX73" fmla="*/ 190485 w 251948"/>
                <a:gd name="connsiteY73" fmla="*/ 401875 h 462646"/>
                <a:gd name="connsiteX74" fmla="*/ 220534 w 251948"/>
                <a:gd name="connsiteY74" fmla="*/ 401875 h 462646"/>
                <a:gd name="connsiteX75" fmla="*/ 229265 w 251948"/>
                <a:gd name="connsiteY75" fmla="*/ 410606 h 462646"/>
                <a:gd name="connsiteX76" fmla="*/ 229265 w 251948"/>
                <a:gd name="connsiteY76" fmla="*/ 440657 h 462646"/>
                <a:gd name="connsiteX77" fmla="*/ 251948 w 251948"/>
                <a:gd name="connsiteY77" fmla="*/ 440657 h 462646"/>
                <a:gd name="connsiteX78" fmla="*/ 251948 w 251948"/>
                <a:gd name="connsiteY78" fmla="*/ 462646 h 462646"/>
                <a:gd name="connsiteX79" fmla="*/ 215658 w 251948"/>
                <a:gd name="connsiteY79" fmla="*/ 462646 h 462646"/>
                <a:gd name="connsiteX80" fmla="*/ 215658 w 251948"/>
                <a:gd name="connsiteY80" fmla="*/ 454262 h 462646"/>
                <a:gd name="connsiteX81" fmla="*/ 185609 w 251948"/>
                <a:gd name="connsiteY81" fmla="*/ 454262 h 462646"/>
                <a:gd name="connsiteX82" fmla="*/ 176878 w 251948"/>
                <a:gd name="connsiteY82" fmla="*/ 445531 h 462646"/>
                <a:gd name="connsiteX83" fmla="*/ 176878 w 251948"/>
                <a:gd name="connsiteY83" fmla="*/ 415482 h 462646"/>
                <a:gd name="connsiteX84" fmla="*/ 146829 w 251948"/>
                <a:gd name="connsiteY84" fmla="*/ 415482 h 462646"/>
                <a:gd name="connsiteX85" fmla="*/ 138098 w 251948"/>
                <a:gd name="connsiteY85" fmla="*/ 406751 h 462646"/>
                <a:gd name="connsiteX86" fmla="*/ 138098 w 251948"/>
                <a:gd name="connsiteY86" fmla="*/ 376702 h 462646"/>
                <a:gd name="connsiteX87" fmla="*/ 114492 w 251948"/>
                <a:gd name="connsiteY87" fmla="*/ 376702 h 462646"/>
                <a:gd name="connsiteX88" fmla="*/ 114492 w 251948"/>
                <a:gd name="connsiteY88" fmla="*/ 406751 h 462646"/>
                <a:gd name="connsiteX89" fmla="*/ 105761 w 251948"/>
                <a:gd name="connsiteY89" fmla="*/ 415482 h 462646"/>
                <a:gd name="connsiteX90" fmla="*/ 75712 w 251948"/>
                <a:gd name="connsiteY90" fmla="*/ 415482 h 462646"/>
                <a:gd name="connsiteX91" fmla="*/ 75712 w 251948"/>
                <a:gd name="connsiteY91" fmla="*/ 445531 h 462646"/>
                <a:gd name="connsiteX92" fmla="*/ 66981 w 251948"/>
                <a:gd name="connsiteY92" fmla="*/ 454262 h 462646"/>
                <a:gd name="connsiteX93" fmla="*/ 36932 w 251948"/>
                <a:gd name="connsiteY93" fmla="*/ 454262 h 462646"/>
                <a:gd name="connsiteX94" fmla="*/ 36932 w 251948"/>
                <a:gd name="connsiteY94" fmla="*/ 462646 h 462646"/>
                <a:gd name="connsiteX95" fmla="*/ 0 w 251948"/>
                <a:gd name="connsiteY95" fmla="*/ 462646 h 462646"/>
                <a:gd name="connsiteX96" fmla="*/ 0 w 251948"/>
                <a:gd name="connsiteY96" fmla="*/ 440657 h 462646"/>
                <a:gd name="connsiteX97" fmla="*/ 23325 w 251948"/>
                <a:gd name="connsiteY97" fmla="*/ 440657 h 462646"/>
                <a:gd name="connsiteX98" fmla="*/ 23325 w 251948"/>
                <a:gd name="connsiteY98" fmla="*/ 410606 h 462646"/>
                <a:gd name="connsiteX99" fmla="*/ 32056 w 251948"/>
                <a:gd name="connsiteY99" fmla="*/ 401875 h 462646"/>
                <a:gd name="connsiteX100" fmla="*/ 62105 w 251948"/>
                <a:gd name="connsiteY100" fmla="*/ 401875 h 462646"/>
                <a:gd name="connsiteX101" fmla="*/ 62105 w 251948"/>
                <a:gd name="connsiteY101" fmla="*/ 371826 h 462646"/>
                <a:gd name="connsiteX102" fmla="*/ 70836 w 251948"/>
                <a:gd name="connsiteY102" fmla="*/ 363095 h 462646"/>
                <a:gd name="connsiteX103" fmla="*/ 99318 w 251948"/>
                <a:gd name="connsiteY103" fmla="*/ 363095 h 462646"/>
                <a:gd name="connsiteX104" fmla="*/ 99318 w 251948"/>
                <a:gd name="connsiteY104" fmla="*/ 337922 h 462646"/>
                <a:gd name="connsiteX105" fmla="*/ 69269 w 251948"/>
                <a:gd name="connsiteY105" fmla="*/ 337922 h 462646"/>
                <a:gd name="connsiteX106" fmla="*/ 60538 w 251948"/>
                <a:gd name="connsiteY106" fmla="*/ 329191 h 462646"/>
                <a:gd name="connsiteX107" fmla="*/ 60538 w 251948"/>
                <a:gd name="connsiteY107" fmla="*/ 299142 h 462646"/>
                <a:gd name="connsiteX108" fmla="*/ 30489 w 251948"/>
                <a:gd name="connsiteY108" fmla="*/ 299142 h 462646"/>
                <a:gd name="connsiteX109" fmla="*/ 21758 w 251948"/>
                <a:gd name="connsiteY109" fmla="*/ 290411 h 462646"/>
                <a:gd name="connsiteX110" fmla="*/ 21758 w 251948"/>
                <a:gd name="connsiteY110" fmla="*/ 260362 h 462646"/>
                <a:gd name="connsiteX111" fmla="*/ 0 w 251948"/>
                <a:gd name="connsiteY111" fmla="*/ 260362 h 462646"/>
                <a:gd name="connsiteX112" fmla="*/ 0 w 251948"/>
                <a:gd name="connsiteY112" fmla="*/ 206499 h 462646"/>
                <a:gd name="connsiteX113" fmla="*/ 23325 w 251948"/>
                <a:gd name="connsiteY113" fmla="*/ 206499 h 462646"/>
                <a:gd name="connsiteX114" fmla="*/ 23325 w 251948"/>
                <a:gd name="connsiteY114" fmla="*/ 176448 h 462646"/>
                <a:gd name="connsiteX115" fmla="*/ 32056 w 251948"/>
                <a:gd name="connsiteY115" fmla="*/ 167717 h 462646"/>
                <a:gd name="connsiteX116" fmla="*/ 62105 w 251948"/>
                <a:gd name="connsiteY116" fmla="*/ 167717 h 462646"/>
                <a:gd name="connsiteX117" fmla="*/ 62105 w 251948"/>
                <a:gd name="connsiteY117" fmla="*/ 137668 h 462646"/>
                <a:gd name="connsiteX118" fmla="*/ 70836 w 251948"/>
                <a:gd name="connsiteY118" fmla="*/ 128937 h 462646"/>
                <a:gd name="connsiteX119" fmla="*/ 99318 w 251948"/>
                <a:gd name="connsiteY119" fmla="*/ 128937 h 462646"/>
                <a:gd name="connsiteX120" fmla="*/ 99318 w 251948"/>
                <a:gd name="connsiteY120" fmla="*/ 103764 h 462646"/>
                <a:gd name="connsiteX121" fmla="*/ 69269 w 251948"/>
                <a:gd name="connsiteY121" fmla="*/ 103764 h 462646"/>
                <a:gd name="connsiteX122" fmla="*/ 60538 w 251948"/>
                <a:gd name="connsiteY122" fmla="*/ 95033 h 462646"/>
                <a:gd name="connsiteX123" fmla="*/ 60538 w 251948"/>
                <a:gd name="connsiteY123" fmla="*/ 64984 h 462646"/>
                <a:gd name="connsiteX124" fmla="*/ 30489 w 251948"/>
                <a:gd name="connsiteY124" fmla="*/ 64984 h 462646"/>
                <a:gd name="connsiteX125" fmla="*/ 21758 w 251948"/>
                <a:gd name="connsiteY125" fmla="*/ 56253 h 462646"/>
                <a:gd name="connsiteX126" fmla="*/ 21758 w 251948"/>
                <a:gd name="connsiteY126" fmla="*/ 26204 h 462646"/>
                <a:gd name="connsiteX127" fmla="*/ 0 w 251948"/>
                <a:gd name="connsiteY127" fmla="*/ 26204 h 46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1948" h="462646">
                  <a:moveTo>
                    <a:pt x="114492" y="142544"/>
                  </a:moveTo>
                  <a:lnTo>
                    <a:pt x="114492" y="172593"/>
                  </a:lnTo>
                  <a:cubicBezTo>
                    <a:pt x="114492" y="177415"/>
                    <a:pt x="110583" y="181324"/>
                    <a:pt x="105761" y="181324"/>
                  </a:cubicBezTo>
                  <a:lnTo>
                    <a:pt x="75712" y="181324"/>
                  </a:lnTo>
                  <a:lnTo>
                    <a:pt x="75712" y="211373"/>
                  </a:lnTo>
                  <a:cubicBezTo>
                    <a:pt x="75712" y="216195"/>
                    <a:pt x="71803" y="220104"/>
                    <a:pt x="66981" y="220104"/>
                  </a:cubicBezTo>
                  <a:lnTo>
                    <a:pt x="36932" y="220104"/>
                  </a:lnTo>
                  <a:lnTo>
                    <a:pt x="36932" y="246755"/>
                  </a:lnTo>
                  <a:lnTo>
                    <a:pt x="65414" y="246755"/>
                  </a:lnTo>
                  <a:cubicBezTo>
                    <a:pt x="70236" y="246755"/>
                    <a:pt x="74145" y="250664"/>
                    <a:pt x="74145" y="255486"/>
                  </a:cubicBezTo>
                  <a:lnTo>
                    <a:pt x="74145" y="285535"/>
                  </a:lnTo>
                  <a:lnTo>
                    <a:pt x="104194" y="285535"/>
                  </a:lnTo>
                  <a:cubicBezTo>
                    <a:pt x="109016" y="285535"/>
                    <a:pt x="112925" y="289444"/>
                    <a:pt x="112925" y="294266"/>
                  </a:cubicBezTo>
                  <a:lnTo>
                    <a:pt x="112925" y="324315"/>
                  </a:lnTo>
                  <a:lnTo>
                    <a:pt x="139665" y="324315"/>
                  </a:lnTo>
                  <a:lnTo>
                    <a:pt x="139665" y="294266"/>
                  </a:lnTo>
                  <a:cubicBezTo>
                    <a:pt x="139665" y="289444"/>
                    <a:pt x="143574" y="285535"/>
                    <a:pt x="148396" y="285535"/>
                  </a:cubicBezTo>
                  <a:lnTo>
                    <a:pt x="178445" y="285535"/>
                  </a:lnTo>
                  <a:lnTo>
                    <a:pt x="178445" y="255486"/>
                  </a:lnTo>
                  <a:cubicBezTo>
                    <a:pt x="178445" y="250664"/>
                    <a:pt x="182354" y="246755"/>
                    <a:pt x="187176" y="246755"/>
                  </a:cubicBezTo>
                  <a:lnTo>
                    <a:pt x="215658" y="246755"/>
                  </a:lnTo>
                  <a:lnTo>
                    <a:pt x="215658" y="220104"/>
                  </a:lnTo>
                  <a:lnTo>
                    <a:pt x="185609" y="220104"/>
                  </a:lnTo>
                  <a:cubicBezTo>
                    <a:pt x="180787" y="220104"/>
                    <a:pt x="176878" y="216195"/>
                    <a:pt x="176878" y="211373"/>
                  </a:cubicBezTo>
                  <a:lnTo>
                    <a:pt x="176878" y="181324"/>
                  </a:lnTo>
                  <a:lnTo>
                    <a:pt x="146829" y="181324"/>
                  </a:lnTo>
                  <a:cubicBezTo>
                    <a:pt x="142007" y="181324"/>
                    <a:pt x="138098" y="177415"/>
                    <a:pt x="138098" y="172593"/>
                  </a:cubicBezTo>
                  <a:lnTo>
                    <a:pt x="138098" y="142544"/>
                  </a:lnTo>
                  <a:close/>
                  <a:moveTo>
                    <a:pt x="0" y="0"/>
                  </a:moveTo>
                  <a:lnTo>
                    <a:pt x="35365" y="0"/>
                  </a:lnTo>
                  <a:lnTo>
                    <a:pt x="35365" y="12597"/>
                  </a:lnTo>
                  <a:lnTo>
                    <a:pt x="65414" y="12597"/>
                  </a:lnTo>
                  <a:cubicBezTo>
                    <a:pt x="70236" y="12597"/>
                    <a:pt x="74145" y="16506"/>
                    <a:pt x="74145" y="21328"/>
                  </a:cubicBezTo>
                  <a:lnTo>
                    <a:pt x="74145" y="51377"/>
                  </a:lnTo>
                  <a:lnTo>
                    <a:pt x="104194" y="51377"/>
                  </a:lnTo>
                  <a:cubicBezTo>
                    <a:pt x="109016" y="51377"/>
                    <a:pt x="112925" y="55286"/>
                    <a:pt x="112925" y="60108"/>
                  </a:cubicBezTo>
                  <a:lnTo>
                    <a:pt x="112925" y="90157"/>
                  </a:lnTo>
                  <a:lnTo>
                    <a:pt x="139665" y="90157"/>
                  </a:lnTo>
                  <a:lnTo>
                    <a:pt x="139665" y="60108"/>
                  </a:lnTo>
                  <a:cubicBezTo>
                    <a:pt x="139665" y="55286"/>
                    <a:pt x="143574" y="51377"/>
                    <a:pt x="148396" y="51377"/>
                  </a:cubicBezTo>
                  <a:lnTo>
                    <a:pt x="178445" y="51377"/>
                  </a:lnTo>
                  <a:lnTo>
                    <a:pt x="178445" y="21328"/>
                  </a:lnTo>
                  <a:cubicBezTo>
                    <a:pt x="178445" y="16506"/>
                    <a:pt x="182354" y="12597"/>
                    <a:pt x="187176" y="12597"/>
                  </a:cubicBezTo>
                  <a:lnTo>
                    <a:pt x="217225" y="12597"/>
                  </a:lnTo>
                  <a:lnTo>
                    <a:pt x="217225" y="0"/>
                  </a:lnTo>
                  <a:lnTo>
                    <a:pt x="251948" y="0"/>
                  </a:lnTo>
                  <a:lnTo>
                    <a:pt x="251948" y="26204"/>
                  </a:lnTo>
                  <a:lnTo>
                    <a:pt x="230832" y="26204"/>
                  </a:lnTo>
                  <a:lnTo>
                    <a:pt x="230832" y="56253"/>
                  </a:lnTo>
                  <a:cubicBezTo>
                    <a:pt x="230832" y="61075"/>
                    <a:pt x="226923" y="64984"/>
                    <a:pt x="222101" y="64984"/>
                  </a:cubicBezTo>
                  <a:lnTo>
                    <a:pt x="192052" y="64984"/>
                  </a:lnTo>
                  <a:lnTo>
                    <a:pt x="192052" y="95033"/>
                  </a:lnTo>
                  <a:cubicBezTo>
                    <a:pt x="192052" y="99855"/>
                    <a:pt x="188143" y="103764"/>
                    <a:pt x="183321" y="103764"/>
                  </a:cubicBezTo>
                  <a:lnTo>
                    <a:pt x="153272" y="103764"/>
                  </a:lnTo>
                  <a:lnTo>
                    <a:pt x="153272" y="128937"/>
                  </a:lnTo>
                  <a:lnTo>
                    <a:pt x="181754" y="128937"/>
                  </a:lnTo>
                  <a:cubicBezTo>
                    <a:pt x="186576" y="128937"/>
                    <a:pt x="190485" y="132846"/>
                    <a:pt x="190485" y="137668"/>
                  </a:cubicBezTo>
                  <a:lnTo>
                    <a:pt x="190485" y="167717"/>
                  </a:lnTo>
                  <a:lnTo>
                    <a:pt x="220534" y="167717"/>
                  </a:lnTo>
                  <a:cubicBezTo>
                    <a:pt x="225356" y="167717"/>
                    <a:pt x="229265" y="171626"/>
                    <a:pt x="229265" y="176448"/>
                  </a:cubicBezTo>
                  <a:lnTo>
                    <a:pt x="229265" y="206499"/>
                  </a:lnTo>
                  <a:lnTo>
                    <a:pt x="251948" y="206499"/>
                  </a:lnTo>
                  <a:lnTo>
                    <a:pt x="251948" y="260362"/>
                  </a:lnTo>
                  <a:lnTo>
                    <a:pt x="230832" y="260362"/>
                  </a:lnTo>
                  <a:lnTo>
                    <a:pt x="230832" y="290411"/>
                  </a:lnTo>
                  <a:cubicBezTo>
                    <a:pt x="230832" y="295233"/>
                    <a:pt x="226923" y="299142"/>
                    <a:pt x="222101" y="299142"/>
                  </a:cubicBezTo>
                  <a:lnTo>
                    <a:pt x="192052" y="299142"/>
                  </a:lnTo>
                  <a:lnTo>
                    <a:pt x="192052" y="329191"/>
                  </a:lnTo>
                  <a:cubicBezTo>
                    <a:pt x="192052" y="334013"/>
                    <a:pt x="188143" y="337922"/>
                    <a:pt x="183321" y="337922"/>
                  </a:cubicBezTo>
                  <a:lnTo>
                    <a:pt x="153272" y="337922"/>
                  </a:lnTo>
                  <a:lnTo>
                    <a:pt x="153272" y="363095"/>
                  </a:lnTo>
                  <a:lnTo>
                    <a:pt x="181754" y="363095"/>
                  </a:lnTo>
                  <a:cubicBezTo>
                    <a:pt x="186576" y="363095"/>
                    <a:pt x="190485" y="367004"/>
                    <a:pt x="190485" y="371826"/>
                  </a:cubicBezTo>
                  <a:lnTo>
                    <a:pt x="190485" y="401875"/>
                  </a:lnTo>
                  <a:lnTo>
                    <a:pt x="220534" y="401875"/>
                  </a:lnTo>
                  <a:cubicBezTo>
                    <a:pt x="225356" y="401875"/>
                    <a:pt x="229265" y="405784"/>
                    <a:pt x="229265" y="410606"/>
                  </a:cubicBezTo>
                  <a:lnTo>
                    <a:pt x="229265" y="440657"/>
                  </a:lnTo>
                  <a:lnTo>
                    <a:pt x="251948" y="440657"/>
                  </a:lnTo>
                  <a:lnTo>
                    <a:pt x="251948" y="462646"/>
                  </a:lnTo>
                  <a:lnTo>
                    <a:pt x="215658" y="462646"/>
                  </a:lnTo>
                  <a:lnTo>
                    <a:pt x="215658" y="454262"/>
                  </a:lnTo>
                  <a:lnTo>
                    <a:pt x="185609" y="454262"/>
                  </a:lnTo>
                  <a:cubicBezTo>
                    <a:pt x="180787" y="454262"/>
                    <a:pt x="176878" y="450353"/>
                    <a:pt x="176878" y="445531"/>
                  </a:cubicBezTo>
                  <a:lnTo>
                    <a:pt x="176878" y="415482"/>
                  </a:lnTo>
                  <a:lnTo>
                    <a:pt x="146829" y="415482"/>
                  </a:lnTo>
                  <a:cubicBezTo>
                    <a:pt x="142007" y="415482"/>
                    <a:pt x="138098" y="411573"/>
                    <a:pt x="138098" y="406751"/>
                  </a:cubicBezTo>
                  <a:lnTo>
                    <a:pt x="138098" y="376702"/>
                  </a:lnTo>
                  <a:lnTo>
                    <a:pt x="114492" y="376702"/>
                  </a:lnTo>
                  <a:lnTo>
                    <a:pt x="114492" y="406751"/>
                  </a:lnTo>
                  <a:cubicBezTo>
                    <a:pt x="114492" y="411573"/>
                    <a:pt x="110583" y="415482"/>
                    <a:pt x="105761" y="415482"/>
                  </a:cubicBezTo>
                  <a:lnTo>
                    <a:pt x="75712" y="415482"/>
                  </a:lnTo>
                  <a:lnTo>
                    <a:pt x="75712" y="445531"/>
                  </a:lnTo>
                  <a:cubicBezTo>
                    <a:pt x="75712" y="450353"/>
                    <a:pt x="71803" y="454262"/>
                    <a:pt x="66981" y="454262"/>
                  </a:cubicBezTo>
                  <a:lnTo>
                    <a:pt x="36932" y="454262"/>
                  </a:lnTo>
                  <a:lnTo>
                    <a:pt x="36932" y="462646"/>
                  </a:lnTo>
                  <a:lnTo>
                    <a:pt x="0" y="462646"/>
                  </a:lnTo>
                  <a:lnTo>
                    <a:pt x="0" y="440657"/>
                  </a:lnTo>
                  <a:lnTo>
                    <a:pt x="23325" y="440657"/>
                  </a:lnTo>
                  <a:lnTo>
                    <a:pt x="23325" y="410606"/>
                  </a:lnTo>
                  <a:cubicBezTo>
                    <a:pt x="23325" y="405784"/>
                    <a:pt x="27234" y="401875"/>
                    <a:pt x="32056" y="401875"/>
                  </a:cubicBezTo>
                  <a:lnTo>
                    <a:pt x="62105" y="401875"/>
                  </a:lnTo>
                  <a:lnTo>
                    <a:pt x="62105" y="371826"/>
                  </a:lnTo>
                  <a:cubicBezTo>
                    <a:pt x="62105" y="367004"/>
                    <a:pt x="66014" y="363095"/>
                    <a:pt x="70836" y="363095"/>
                  </a:cubicBezTo>
                  <a:lnTo>
                    <a:pt x="99318" y="363095"/>
                  </a:lnTo>
                  <a:lnTo>
                    <a:pt x="99318" y="337922"/>
                  </a:lnTo>
                  <a:lnTo>
                    <a:pt x="69269" y="337922"/>
                  </a:lnTo>
                  <a:cubicBezTo>
                    <a:pt x="64447" y="337922"/>
                    <a:pt x="60538" y="334013"/>
                    <a:pt x="60538" y="329191"/>
                  </a:cubicBezTo>
                  <a:lnTo>
                    <a:pt x="60538" y="299142"/>
                  </a:lnTo>
                  <a:lnTo>
                    <a:pt x="30489" y="299142"/>
                  </a:lnTo>
                  <a:cubicBezTo>
                    <a:pt x="25667" y="299142"/>
                    <a:pt x="21758" y="295233"/>
                    <a:pt x="21758" y="290411"/>
                  </a:cubicBezTo>
                  <a:lnTo>
                    <a:pt x="21758" y="260362"/>
                  </a:lnTo>
                  <a:lnTo>
                    <a:pt x="0" y="260362"/>
                  </a:lnTo>
                  <a:lnTo>
                    <a:pt x="0" y="206499"/>
                  </a:lnTo>
                  <a:lnTo>
                    <a:pt x="23325" y="206499"/>
                  </a:lnTo>
                  <a:lnTo>
                    <a:pt x="23325" y="176448"/>
                  </a:lnTo>
                  <a:cubicBezTo>
                    <a:pt x="23325" y="171626"/>
                    <a:pt x="27234" y="167717"/>
                    <a:pt x="32056" y="167717"/>
                  </a:cubicBezTo>
                  <a:lnTo>
                    <a:pt x="62105" y="167717"/>
                  </a:lnTo>
                  <a:lnTo>
                    <a:pt x="62105" y="137668"/>
                  </a:lnTo>
                  <a:cubicBezTo>
                    <a:pt x="62105" y="132846"/>
                    <a:pt x="66014" y="128937"/>
                    <a:pt x="70836" y="128937"/>
                  </a:cubicBezTo>
                  <a:lnTo>
                    <a:pt x="99318" y="128937"/>
                  </a:lnTo>
                  <a:lnTo>
                    <a:pt x="99318" y="103764"/>
                  </a:lnTo>
                  <a:lnTo>
                    <a:pt x="69269" y="103764"/>
                  </a:lnTo>
                  <a:cubicBezTo>
                    <a:pt x="64447" y="103764"/>
                    <a:pt x="60538" y="99855"/>
                    <a:pt x="60538" y="95033"/>
                  </a:cubicBezTo>
                  <a:lnTo>
                    <a:pt x="60538" y="64984"/>
                  </a:lnTo>
                  <a:lnTo>
                    <a:pt x="30489" y="64984"/>
                  </a:lnTo>
                  <a:cubicBezTo>
                    <a:pt x="25667" y="64984"/>
                    <a:pt x="21758" y="61075"/>
                    <a:pt x="21758" y="56253"/>
                  </a:cubicBezTo>
                  <a:lnTo>
                    <a:pt x="21758" y="26204"/>
                  </a:lnTo>
                  <a:lnTo>
                    <a:pt x="0" y="2620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4" name="テキスト ボックス 543">
            <a:extLst>
              <a:ext uri="{FF2B5EF4-FFF2-40B4-BE49-F238E27FC236}">
                <a16:creationId xmlns:a16="http://schemas.microsoft.com/office/drawing/2014/main" id="{41596A4F-EEC4-4AC0-B56E-291DF04394E0}"/>
              </a:ext>
            </a:extLst>
          </p:cNvPr>
          <p:cNvSpPr txBox="1"/>
          <p:nvPr/>
        </p:nvSpPr>
        <p:spPr>
          <a:xfrm>
            <a:off x="1548582" y="3819725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5" name="テキスト ボックス 544">
            <a:extLst>
              <a:ext uri="{FF2B5EF4-FFF2-40B4-BE49-F238E27FC236}">
                <a16:creationId xmlns:a16="http://schemas.microsoft.com/office/drawing/2014/main" id="{13F03BC5-2B59-43EC-8739-C1E0604D85D5}"/>
              </a:ext>
            </a:extLst>
          </p:cNvPr>
          <p:cNvSpPr txBox="1"/>
          <p:nvPr/>
        </p:nvSpPr>
        <p:spPr>
          <a:xfrm>
            <a:off x="3058649" y="3819725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6" name="テキスト ボックス 545">
            <a:extLst>
              <a:ext uri="{FF2B5EF4-FFF2-40B4-BE49-F238E27FC236}">
                <a16:creationId xmlns:a16="http://schemas.microsoft.com/office/drawing/2014/main" id="{A920038A-9EFB-4677-9FA1-3973090F4B51}"/>
              </a:ext>
            </a:extLst>
          </p:cNvPr>
          <p:cNvSpPr txBox="1"/>
          <p:nvPr/>
        </p:nvSpPr>
        <p:spPr>
          <a:xfrm>
            <a:off x="4568716" y="3819725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" name="テキスト ボックス 546">
            <a:extLst>
              <a:ext uri="{FF2B5EF4-FFF2-40B4-BE49-F238E27FC236}">
                <a16:creationId xmlns:a16="http://schemas.microsoft.com/office/drawing/2014/main" id="{57EDD28C-47A2-47B8-ABB4-94C48B86C908}"/>
              </a:ext>
            </a:extLst>
          </p:cNvPr>
          <p:cNvSpPr txBox="1"/>
          <p:nvPr/>
        </p:nvSpPr>
        <p:spPr>
          <a:xfrm>
            <a:off x="6078783" y="3819725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865DAC6-277B-4508-8D9A-FCB211146DBD}"/>
              </a:ext>
            </a:extLst>
          </p:cNvPr>
          <p:cNvSpPr txBox="1"/>
          <p:nvPr/>
        </p:nvSpPr>
        <p:spPr>
          <a:xfrm>
            <a:off x="7588850" y="3819725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D6672CE8-66CB-4478-B445-7EE8D007E68E}"/>
              </a:ext>
            </a:extLst>
          </p:cNvPr>
          <p:cNvGrpSpPr/>
          <p:nvPr/>
        </p:nvGrpSpPr>
        <p:grpSpPr>
          <a:xfrm>
            <a:off x="1644318" y="4137696"/>
            <a:ext cx="526124" cy="943046"/>
            <a:chOff x="2793206" y="3077241"/>
            <a:chExt cx="361950" cy="648774"/>
          </a:xfrm>
        </p:grpSpPr>
        <p:sp>
          <p:nvSpPr>
            <p:cNvPr id="551" name="正方形/長方形 550">
              <a:extLst>
                <a:ext uri="{FF2B5EF4-FFF2-40B4-BE49-F238E27FC236}">
                  <a16:creationId xmlns:a16="http://schemas.microsoft.com/office/drawing/2014/main" id="{C26BC716-BE97-4296-A6EF-72D0635A4E6D}"/>
                </a:ext>
              </a:extLst>
            </p:cNvPr>
            <p:cNvSpPr/>
            <p:nvPr/>
          </p:nvSpPr>
          <p:spPr>
            <a:xfrm>
              <a:off x="2793206" y="3077241"/>
              <a:ext cx="361950" cy="64877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5291E02D-60F8-424B-A4AD-3BF9F3D096B8}"/>
                </a:ext>
              </a:extLst>
            </p:cNvPr>
            <p:cNvSpPr/>
            <p:nvPr/>
          </p:nvSpPr>
          <p:spPr>
            <a:xfrm>
              <a:off x="2815006" y="3077241"/>
              <a:ext cx="315969" cy="161263"/>
            </a:xfrm>
            <a:custGeom>
              <a:avLst/>
              <a:gdLst>
                <a:gd name="connsiteX0" fmla="*/ 1358 w 315969"/>
                <a:gd name="connsiteY0" fmla="*/ 0 h 161263"/>
                <a:gd name="connsiteX1" fmla="*/ 314611 w 315969"/>
                <a:gd name="connsiteY1" fmla="*/ 0 h 161263"/>
                <a:gd name="connsiteX2" fmla="*/ 315969 w 315969"/>
                <a:gd name="connsiteY2" fmla="*/ 3279 h 161263"/>
                <a:gd name="connsiteX3" fmla="*/ 303882 w 315969"/>
                <a:gd name="connsiteY3" fmla="*/ 32459 h 161263"/>
                <a:gd name="connsiteX4" fmla="*/ 187165 w 315969"/>
                <a:gd name="connsiteY4" fmla="*/ 149176 h 161263"/>
                <a:gd name="connsiteX5" fmla="*/ 128805 w 315969"/>
                <a:gd name="connsiteY5" fmla="*/ 149176 h 161263"/>
                <a:gd name="connsiteX6" fmla="*/ 12087 w 315969"/>
                <a:gd name="connsiteY6" fmla="*/ 32459 h 161263"/>
                <a:gd name="connsiteX7" fmla="*/ 0 w 315969"/>
                <a:gd name="connsiteY7" fmla="*/ 3279 h 161263"/>
                <a:gd name="connsiteX8" fmla="*/ 1358 w 315969"/>
                <a:gd name="connsiteY8" fmla="*/ 0 h 16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969" h="161263">
                  <a:moveTo>
                    <a:pt x="1358" y="0"/>
                  </a:moveTo>
                  <a:lnTo>
                    <a:pt x="314611" y="0"/>
                  </a:lnTo>
                  <a:lnTo>
                    <a:pt x="315969" y="3279"/>
                  </a:lnTo>
                  <a:cubicBezTo>
                    <a:pt x="315969" y="13840"/>
                    <a:pt x="311940" y="24401"/>
                    <a:pt x="303882" y="32459"/>
                  </a:cubicBezTo>
                  <a:lnTo>
                    <a:pt x="187165" y="149176"/>
                  </a:lnTo>
                  <a:cubicBezTo>
                    <a:pt x="171048" y="165292"/>
                    <a:pt x="144921" y="165292"/>
                    <a:pt x="128805" y="149176"/>
                  </a:cubicBezTo>
                  <a:lnTo>
                    <a:pt x="12087" y="32459"/>
                  </a:lnTo>
                  <a:cubicBezTo>
                    <a:pt x="4029" y="24401"/>
                    <a:pt x="0" y="13840"/>
                    <a:pt x="0" y="3279"/>
                  </a:cubicBezTo>
                  <a:lnTo>
                    <a:pt x="135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2FBAD31E-6F98-4784-9080-0245D5AE129C}"/>
                </a:ext>
              </a:extLst>
            </p:cNvPr>
            <p:cNvSpPr/>
            <p:nvPr/>
          </p:nvSpPr>
          <p:spPr>
            <a:xfrm>
              <a:off x="2815006" y="3568031"/>
              <a:ext cx="315969" cy="157984"/>
            </a:xfrm>
            <a:custGeom>
              <a:avLst/>
              <a:gdLst>
                <a:gd name="connsiteX0" fmla="*/ 157985 w 315969"/>
                <a:gd name="connsiteY0" fmla="*/ 0 h 157984"/>
                <a:gd name="connsiteX1" fmla="*/ 187165 w 315969"/>
                <a:gd name="connsiteY1" fmla="*/ 12087 h 157984"/>
                <a:gd name="connsiteX2" fmla="*/ 303882 w 315969"/>
                <a:gd name="connsiteY2" fmla="*/ 128805 h 157984"/>
                <a:gd name="connsiteX3" fmla="*/ 315969 w 315969"/>
                <a:gd name="connsiteY3" fmla="*/ 157984 h 157984"/>
                <a:gd name="connsiteX4" fmla="*/ 0 w 315969"/>
                <a:gd name="connsiteY4" fmla="*/ 157984 h 157984"/>
                <a:gd name="connsiteX5" fmla="*/ 12087 w 315969"/>
                <a:gd name="connsiteY5" fmla="*/ 128805 h 157984"/>
                <a:gd name="connsiteX6" fmla="*/ 128805 w 315969"/>
                <a:gd name="connsiteY6" fmla="*/ 12087 h 157984"/>
                <a:gd name="connsiteX7" fmla="*/ 157985 w 315969"/>
                <a:gd name="connsiteY7" fmla="*/ 0 h 15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969" h="157984">
                  <a:moveTo>
                    <a:pt x="157985" y="0"/>
                  </a:moveTo>
                  <a:cubicBezTo>
                    <a:pt x="168546" y="0"/>
                    <a:pt x="179107" y="4029"/>
                    <a:pt x="187165" y="12087"/>
                  </a:cubicBezTo>
                  <a:lnTo>
                    <a:pt x="303882" y="128805"/>
                  </a:lnTo>
                  <a:cubicBezTo>
                    <a:pt x="311940" y="136863"/>
                    <a:pt x="315969" y="147423"/>
                    <a:pt x="315969" y="157984"/>
                  </a:cubicBezTo>
                  <a:lnTo>
                    <a:pt x="0" y="157984"/>
                  </a:lnTo>
                  <a:cubicBezTo>
                    <a:pt x="0" y="147423"/>
                    <a:pt x="4029" y="136863"/>
                    <a:pt x="12087" y="128805"/>
                  </a:cubicBezTo>
                  <a:lnTo>
                    <a:pt x="128805" y="12087"/>
                  </a:lnTo>
                  <a:cubicBezTo>
                    <a:pt x="136862" y="4029"/>
                    <a:pt x="147423" y="0"/>
                    <a:pt x="1579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373A1037-7C87-4C7A-9372-A983AF60BDE3}"/>
                </a:ext>
              </a:extLst>
            </p:cNvPr>
            <p:cNvSpPr/>
            <p:nvPr/>
          </p:nvSpPr>
          <p:spPr>
            <a:xfrm>
              <a:off x="2857500" y="3286138"/>
              <a:ext cx="230982" cy="2309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1411432D-ACC9-4C9B-8610-FE318DE72199}"/>
                </a:ext>
              </a:extLst>
            </p:cNvPr>
            <p:cNvSpPr/>
            <p:nvPr/>
          </p:nvSpPr>
          <p:spPr>
            <a:xfrm>
              <a:off x="281307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フリーフォーム: 図形 555">
              <a:extLst>
                <a:ext uri="{FF2B5EF4-FFF2-40B4-BE49-F238E27FC236}">
                  <a16:creationId xmlns:a16="http://schemas.microsoft.com/office/drawing/2014/main" id="{CD46DB65-5BF0-4592-9657-85389F8A04B5}"/>
                </a:ext>
              </a:extLst>
            </p:cNvPr>
            <p:cNvSpPr/>
            <p:nvPr/>
          </p:nvSpPr>
          <p:spPr>
            <a:xfrm>
              <a:off x="281307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05858DE8-781B-4FEA-82B3-48CBDE82101B}"/>
                </a:ext>
              </a:extLst>
            </p:cNvPr>
            <p:cNvSpPr/>
            <p:nvPr/>
          </p:nvSpPr>
          <p:spPr>
            <a:xfrm>
              <a:off x="302381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0E227320-B998-4D61-82E4-E6C6C3ABA842}"/>
                </a:ext>
              </a:extLst>
            </p:cNvPr>
            <p:cNvSpPr/>
            <p:nvPr/>
          </p:nvSpPr>
          <p:spPr>
            <a:xfrm>
              <a:off x="302381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CB21E715-0DCA-4C0F-9DE3-66EC0C8F8D3D}"/>
                </a:ext>
              </a:extLst>
            </p:cNvPr>
            <p:cNvSpPr/>
            <p:nvPr/>
          </p:nvSpPr>
          <p:spPr>
            <a:xfrm>
              <a:off x="2916042" y="3345656"/>
              <a:ext cx="111946" cy="111944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0" name="グループ化 569">
            <a:extLst>
              <a:ext uri="{FF2B5EF4-FFF2-40B4-BE49-F238E27FC236}">
                <a16:creationId xmlns:a16="http://schemas.microsoft.com/office/drawing/2014/main" id="{44C62199-CE2D-45F7-BA68-55269B50D3FA}"/>
              </a:ext>
            </a:extLst>
          </p:cNvPr>
          <p:cNvGrpSpPr/>
          <p:nvPr/>
        </p:nvGrpSpPr>
        <p:grpSpPr>
          <a:xfrm>
            <a:off x="3153941" y="4137696"/>
            <a:ext cx="526124" cy="943046"/>
            <a:chOff x="2793206" y="3077241"/>
            <a:chExt cx="361950" cy="648774"/>
          </a:xfrm>
        </p:grpSpPr>
        <p:sp>
          <p:nvSpPr>
            <p:cNvPr id="571" name="正方形/長方形 570">
              <a:extLst>
                <a:ext uri="{FF2B5EF4-FFF2-40B4-BE49-F238E27FC236}">
                  <a16:creationId xmlns:a16="http://schemas.microsoft.com/office/drawing/2014/main" id="{EF191FC3-C97B-4955-A200-8ABB14F22783}"/>
                </a:ext>
              </a:extLst>
            </p:cNvPr>
            <p:cNvSpPr/>
            <p:nvPr/>
          </p:nvSpPr>
          <p:spPr>
            <a:xfrm>
              <a:off x="2793206" y="3077241"/>
              <a:ext cx="361950" cy="64877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E38884B1-3DFE-4B5E-9041-0BDF753A13A0}"/>
                </a:ext>
              </a:extLst>
            </p:cNvPr>
            <p:cNvSpPr/>
            <p:nvPr/>
          </p:nvSpPr>
          <p:spPr>
            <a:xfrm>
              <a:off x="2815006" y="3077241"/>
              <a:ext cx="315969" cy="161263"/>
            </a:xfrm>
            <a:custGeom>
              <a:avLst/>
              <a:gdLst>
                <a:gd name="connsiteX0" fmla="*/ 1358 w 315969"/>
                <a:gd name="connsiteY0" fmla="*/ 0 h 161263"/>
                <a:gd name="connsiteX1" fmla="*/ 314611 w 315969"/>
                <a:gd name="connsiteY1" fmla="*/ 0 h 161263"/>
                <a:gd name="connsiteX2" fmla="*/ 315969 w 315969"/>
                <a:gd name="connsiteY2" fmla="*/ 3279 h 161263"/>
                <a:gd name="connsiteX3" fmla="*/ 303882 w 315969"/>
                <a:gd name="connsiteY3" fmla="*/ 32459 h 161263"/>
                <a:gd name="connsiteX4" fmla="*/ 187165 w 315969"/>
                <a:gd name="connsiteY4" fmla="*/ 149176 h 161263"/>
                <a:gd name="connsiteX5" fmla="*/ 128805 w 315969"/>
                <a:gd name="connsiteY5" fmla="*/ 149176 h 161263"/>
                <a:gd name="connsiteX6" fmla="*/ 12087 w 315969"/>
                <a:gd name="connsiteY6" fmla="*/ 32459 h 161263"/>
                <a:gd name="connsiteX7" fmla="*/ 0 w 315969"/>
                <a:gd name="connsiteY7" fmla="*/ 3279 h 161263"/>
                <a:gd name="connsiteX8" fmla="*/ 1358 w 315969"/>
                <a:gd name="connsiteY8" fmla="*/ 0 h 16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969" h="161263">
                  <a:moveTo>
                    <a:pt x="1358" y="0"/>
                  </a:moveTo>
                  <a:lnTo>
                    <a:pt x="314611" y="0"/>
                  </a:lnTo>
                  <a:lnTo>
                    <a:pt x="315969" y="3279"/>
                  </a:lnTo>
                  <a:cubicBezTo>
                    <a:pt x="315969" y="13840"/>
                    <a:pt x="311940" y="24401"/>
                    <a:pt x="303882" y="32459"/>
                  </a:cubicBezTo>
                  <a:lnTo>
                    <a:pt x="187165" y="149176"/>
                  </a:lnTo>
                  <a:cubicBezTo>
                    <a:pt x="171048" y="165292"/>
                    <a:pt x="144921" y="165292"/>
                    <a:pt x="128805" y="149176"/>
                  </a:cubicBezTo>
                  <a:lnTo>
                    <a:pt x="12087" y="32459"/>
                  </a:lnTo>
                  <a:cubicBezTo>
                    <a:pt x="4029" y="24401"/>
                    <a:pt x="0" y="13840"/>
                    <a:pt x="0" y="3279"/>
                  </a:cubicBezTo>
                  <a:lnTo>
                    <a:pt x="135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02D3EE2F-F414-45A0-B883-9AC923903330}"/>
                </a:ext>
              </a:extLst>
            </p:cNvPr>
            <p:cNvSpPr/>
            <p:nvPr/>
          </p:nvSpPr>
          <p:spPr>
            <a:xfrm>
              <a:off x="2815006" y="3568031"/>
              <a:ext cx="315969" cy="157984"/>
            </a:xfrm>
            <a:custGeom>
              <a:avLst/>
              <a:gdLst>
                <a:gd name="connsiteX0" fmla="*/ 157985 w 315969"/>
                <a:gd name="connsiteY0" fmla="*/ 0 h 157984"/>
                <a:gd name="connsiteX1" fmla="*/ 187165 w 315969"/>
                <a:gd name="connsiteY1" fmla="*/ 12087 h 157984"/>
                <a:gd name="connsiteX2" fmla="*/ 303882 w 315969"/>
                <a:gd name="connsiteY2" fmla="*/ 128805 h 157984"/>
                <a:gd name="connsiteX3" fmla="*/ 315969 w 315969"/>
                <a:gd name="connsiteY3" fmla="*/ 157984 h 157984"/>
                <a:gd name="connsiteX4" fmla="*/ 0 w 315969"/>
                <a:gd name="connsiteY4" fmla="*/ 157984 h 157984"/>
                <a:gd name="connsiteX5" fmla="*/ 12087 w 315969"/>
                <a:gd name="connsiteY5" fmla="*/ 128805 h 157984"/>
                <a:gd name="connsiteX6" fmla="*/ 128805 w 315969"/>
                <a:gd name="connsiteY6" fmla="*/ 12087 h 157984"/>
                <a:gd name="connsiteX7" fmla="*/ 157985 w 315969"/>
                <a:gd name="connsiteY7" fmla="*/ 0 h 15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969" h="157984">
                  <a:moveTo>
                    <a:pt x="157985" y="0"/>
                  </a:moveTo>
                  <a:cubicBezTo>
                    <a:pt x="168546" y="0"/>
                    <a:pt x="179107" y="4029"/>
                    <a:pt x="187165" y="12087"/>
                  </a:cubicBezTo>
                  <a:lnTo>
                    <a:pt x="303882" y="128805"/>
                  </a:lnTo>
                  <a:cubicBezTo>
                    <a:pt x="311940" y="136863"/>
                    <a:pt x="315969" y="147423"/>
                    <a:pt x="315969" y="157984"/>
                  </a:cubicBezTo>
                  <a:lnTo>
                    <a:pt x="0" y="157984"/>
                  </a:lnTo>
                  <a:cubicBezTo>
                    <a:pt x="0" y="147423"/>
                    <a:pt x="4029" y="136863"/>
                    <a:pt x="12087" y="128805"/>
                  </a:cubicBezTo>
                  <a:lnTo>
                    <a:pt x="128805" y="12087"/>
                  </a:lnTo>
                  <a:cubicBezTo>
                    <a:pt x="136862" y="4029"/>
                    <a:pt x="147423" y="0"/>
                    <a:pt x="1579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2F7483D8-89F3-41FB-9203-20700E691799}"/>
                </a:ext>
              </a:extLst>
            </p:cNvPr>
            <p:cNvSpPr/>
            <p:nvPr/>
          </p:nvSpPr>
          <p:spPr>
            <a:xfrm>
              <a:off x="2857500" y="3286138"/>
              <a:ext cx="230982" cy="2309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657B02C0-59D9-4EE5-8C49-ECF639AEF3F4}"/>
                </a:ext>
              </a:extLst>
            </p:cNvPr>
            <p:cNvSpPr/>
            <p:nvPr/>
          </p:nvSpPr>
          <p:spPr>
            <a:xfrm>
              <a:off x="281307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フリーフォーム: 図形 575">
              <a:extLst>
                <a:ext uri="{FF2B5EF4-FFF2-40B4-BE49-F238E27FC236}">
                  <a16:creationId xmlns:a16="http://schemas.microsoft.com/office/drawing/2014/main" id="{EC07816F-7BE6-4959-8066-A3C077E6EB51}"/>
                </a:ext>
              </a:extLst>
            </p:cNvPr>
            <p:cNvSpPr/>
            <p:nvPr/>
          </p:nvSpPr>
          <p:spPr>
            <a:xfrm>
              <a:off x="281307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73C2C45C-55B7-4F12-B32D-35F76C7549AB}"/>
                </a:ext>
              </a:extLst>
            </p:cNvPr>
            <p:cNvSpPr/>
            <p:nvPr/>
          </p:nvSpPr>
          <p:spPr>
            <a:xfrm>
              <a:off x="302381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フリーフォーム: 図形 577">
              <a:extLst>
                <a:ext uri="{FF2B5EF4-FFF2-40B4-BE49-F238E27FC236}">
                  <a16:creationId xmlns:a16="http://schemas.microsoft.com/office/drawing/2014/main" id="{A5E411AE-38F3-455D-8C8F-1FD20F04E19A}"/>
                </a:ext>
              </a:extLst>
            </p:cNvPr>
            <p:cNvSpPr/>
            <p:nvPr/>
          </p:nvSpPr>
          <p:spPr>
            <a:xfrm>
              <a:off x="302381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652D31C4-529E-4209-AFE0-95DD4D4D61B5}"/>
                </a:ext>
              </a:extLst>
            </p:cNvPr>
            <p:cNvSpPr/>
            <p:nvPr/>
          </p:nvSpPr>
          <p:spPr>
            <a:xfrm>
              <a:off x="2916042" y="3345656"/>
              <a:ext cx="111946" cy="111944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69C2E826-442E-465F-A3F9-0275EDFE8079}"/>
              </a:ext>
            </a:extLst>
          </p:cNvPr>
          <p:cNvGrpSpPr/>
          <p:nvPr/>
        </p:nvGrpSpPr>
        <p:grpSpPr>
          <a:xfrm>
            <a:off x="4663564" y="4137696"/>
            <a:ext cx="526124" cy="943046"/>
            <a:chOff x="2793206" y="3077241"/>
            <a:chExt cx="361950" cy="648774"/>
          </a:xfrm>
        </p:grpSpPr>
        <p:sp>
          <p:nvSpPr>
            <p:cNvPr id="581" name="正方形/長方形 580">
              <a:extLst>
                <a:ext uri="{FF2B5EF4-FFF2-40B4-BE49-F238E27FC236}">
                  <a16:creationId xmlns:a16="http://schemas.microsoft.com/office/drawing/2014/main" id="{C3BD77DB-53F0-48A2-B109-8A3586508C27}"/>
                </a:ext>
              </a:extLst>
            </p:cNvPr>
            <p:cNvSpPr/>
            <p:nvPr/>
          </p:nvSpPr>
          <p:spPr>
            <a:xfrm>
              <a:off x="2793206" y="3077241"/>
              <a:ext cx="361950" cy="64877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73047BEE-3586-4D76-ADA5-08B1B27889CE}"/>
                </a:ext>
              </a:extLst>
            </p:cNvPr>
            <p:cNvSpPr/>
            <p:nvPr/>
          </p:nvSpPr>
          <p:spPr>
            <a:xfrm>
              <a:off x="2815006" y="3077241"/>
              <a:ext cx="315969" cy="161263"/>
            </a:xfrm>
            <a:custGeom>
              <a:avLst/>
              <a:gdLst>
                <a:gd name="connsiteX0" fmla="*/ 1358 w 315969"/>
                <a:gd name="connsiteY0" fmla="*/ 0 h 161263"/>
                <a:gd name="connsiteX1" fmla="*/ 314611 w 315969"/>
                <a:gd name="connsiteY1" fmla="*/ 0 h 161263"/>
                <a:gd name="connsiteX2" fmla="*/ 315969 w 315969"/>
                <a:gd name="connsiteY2" fmla="*/ 3279 h 161263"/>
                <a:gd name="connsiteX3" fmla="*/ 303882 w 315969"/>
                <a:gd name="connsiteY3" fmla="*/ 32459 h 161263"/>
                <a:gd name="connsiteX4" fmla="*/ 187165 w 315969"/>
                <a:gd name="connsiteY4" fmla="*/ 149176 h 161263"/>
                <a:gd name="connsiteX5" fmla="*/ 128805 w 315969"/>
                <a:gd name="connsiteY5" fmla="*/ 149176 h 161263"/>
                <a:gd name="connsiteX6" fmla="*/ 12087 w 315969"/>
                <a:gd name="connsiteY6" fmla="*/ 32459 h 161263"/>
                <a:gd name="connsiteX7" fmla="*/ 0 w 315969"/>
                <a:gd name="connsiteY7" fmla="*/ 3279 h 161263"/>
                <a:gd name="connsiteX8" fmla="*/ 1358 w 315969"/>
                <a:gd name="connsiteY8" fmla="*/ 0 h 16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969" h="161263">
                  <a:moveTo>
                    <a:pt x="1358" y="0"/>
                  </a:moveTo>
                  <a:lnTo>
                    <a:pt x="314611" y="0"/>
                  </a:lnTo>
                  <a:lnTo>
                    <a:pt x="315969" y="3279"/>
                  </a:lnTo>
                  <a:cubicBezTo>
                    <a:pt x="315969" y="13840"/>
                    <a:pt x="311940" y="24401"/>
                    <a:pt x="303882" y="32459"/>
                  </a:cubicBezTo>
                  <a:lnTo>
                    <a:pt x="187165" y="149176"/>
                  </a:lnTo>
                  <a:cubicBezTo>
                    <a:pt x="171048" y="165292"/>
                    <a:pt x="144921" y="165292"/>
                    <a:pt x="128805" y="149176"/>
                  </a:cubicBezTo>
                  <a:lnTo>
                    <a:pt x="12087" y="32459"/>
                  </a:lnTo>
                  <a:cubicBezTo>
                    <a:pt x="4029" y="24401"/>
                    <a:pt x="0" y="13840"/>
                    <a:pt x="0" y="3279"/>
                  </a:cubicBezTo>
                  <a:lnTo>
                    <a:pt x="135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1D3F6EC2-4C5E-4004-8970-95F42F6B115B}"/>
                </a:ext>
              </a:extLst>
            </p:cNvPr>
            <p:cNvSpPr/>
            <p:nvPr/>
          </p:nvSpPr>
          <p:spPr>
            <a:xfrm>
              <a:off x="2815006" y="3568031"/>
              <a:ext cx="315969" cy="157984"/>
            </a:xfrm>
            <a:custGeom>
              <a:avLst/>
              <a:gdLst>
                <a:gd name="connsiteX0" fmla="*/ 157985 w 315969"/>
                <a:gd name="connsiteY0" fmla="*/ 0 h 157984"/>
                <a:gd name="connsiteX1" fmla="*/ 187165 w 315969"/>
                <a:gd name="connsiteY1" fmla="*/ 12087 h 157984"/>
                <a:gd name="connsiteX2" fmla="*/ 303882 w 315969"/>
                <a:gd name="connsiteY2" fmla="*/ 128805 h 157984"/>
                <a:gd name="connsiteX3" fmla="*/ 315969 w 315969"/>
                <a:gd name="connsiteY3" fmla="*/ 157984 h 157984"/>
                <a:gd name="connsiteX4" fmla="*/ 0 w 315969"/>
                <a:gd name="connsiteY4" fmla="*/ 157984 h 157984"/>
                <a:gd name="connsiteX5" fmla="*/ 12087 w 315969"/>
                <a:gd name="connsiteY5" fmla="*/ 128805 h 157984"/>
                <a:gd name="connsiteX6" fmla="*/ 128805 w 315969"/>
                <a:gd name="connsiteY6" fmla="*/ 12087 h 157984"/>
                <a:gd name="connsiteX7" fmla="*/ 157985 w 315969"/>
                <a:gd name="connsiteY7" fmla="*/ 0 h 15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969" h="157984">
                  <a:moveTo>
                    <a:pt x="157985" y="0"/>
                  </a:moveTo>
                  <a:cubicBezTo>
                    <a:pt x="168546" y="0"/>
                    <a:pt x="179107" y="4029"/>
                    <a:pt x="187165" y="12087"/>
                  </a:cubicBezTo>
                  <a:lnTo>
                    <a:pt x="303882" y="128805"/>
                  </a:lnTo>
                  <a:cubicBezTo>
                    <a:pt x="311940" y="136863"/>
                    <a:pt x="315969" y="147423"/>
                    <a:pt x="315969" y="157984"/>
                  </a:cubicBezTo>
                  <a:lnTo>
                    <a:pt x="0" y="157984"/>
                  </a:lnTo>
                  <a:cubicBezTo>
                    <a:pt x="0" y="147423"/>
                    <a:pt x="4029" y="136863"/>
                    <a:pt x="12087" y="128805"/>
                  </a:cubicBezTo>
                  <a:lnTo>
                    <a:pt x="128805" y="12087"/>
                  </a:lnTo>
                  <a:cubicBezTo>
                    <a:pt x="136862" y="4029"/>
                    <a:pt x="147423" y="0"/>
                    <a:pt x="1579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372026AE-9D2B-4656-A445-4617EE3A626B}"/>
                </a:ext>
              </a:extLst>
            </p:cNvPr>
            <p:cNvSpPr/>
            <p:nvPr/>
          </p:nvSpPr>
          <p:spPr>
            <a:xfrm>
              <a:off x="2857500" y="3286138"/>
              <a:ext cx="230982" cy="2309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10C02174-3A16-4107-BF55-03A681B09D24}"/>
                </a:ext>
              </a:extLst>
            </p:cNvPr>
            <p:cNvSpPr/>
            <p:nvPr/>
          </p:nvSpPr>
          <p:spPr>
            <a:xfrm>
              <a:off x="281307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B377C776-FCB6-47BA-B15B-E9071263C26B}"/>
                </a:ext>
              </a:extLst>
            </p:cNvPr>
            <p:cNvSpPr/>
            <p:nvPr/>
          </p:nvSpPr>
          <p:spPr>
            <a:xfrm>
              <a:off x="281307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6EEC0BE3-4842-4CB9-8BD7-C9078F7CDF61}"/>
                </a:ext>
              </a:extLst>
            </p:cNvPr>
            <p:cNvSpPr/>
            <p:nvPr/>
          </p:nvSpPr>
          <p:spPr>
            <a:xfrm>
              <a:off x="302381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2F9A728F-315F-4BAB-9216-841F8B22E4C3}"/>
                </a:ext>
              </a:extLst>
            </p:cNvPr>
            <p:cNvSpPr/>
            <p:nvPr/>
          </p:nvSpPr>
          <p:spPr>
            <a:xfrm>
              <a:off x="302381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9AFF3A7A-E681-4A74-9102-6564863E5653}"/>
                </a:ext>
              </a:extLst>
            </p:cNvPr>
            <p:cNvSpPr/>
            <p:nvPr/>
          </p:nvSpPr>
          <p:spPr>
            <a:xfrm>
              <a:off x="2916042" y="3345656"/>
              <a:ext cx="111946" cy="111944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2261276F-F88A-4519-8E7A-3CF3D53FE67F}"/>
              </a:ext>
            </a:extLst>
          </p:cNvPr>
          <p:cNvGrpSpPr/>
          <p:nvPr/>
        </p:nvGrpSpPr>
        <p:grpSpPr>
          <a:xfrm>
            <a:off x="6155934" y="4137696"/>
            <a:ext cx="526124" cy="943046"/>
            <a:chOff x="2793206" y="3077241"/>
            <a:chExt cx="361950" cy="648774"/>
          </a:xfrm>
        </p:grpSpPr>
        <p:sp>
          <p:nvSpPr>
            <p:cNvPr id="591" name="正方形/長方形 590">
              <a:extLst>
                <a:ext uri="{FF2B5EF4-FFF2-40B4-BE49-F238E27FC236}">
                  <a16:creationId xmlns:a16="http://schemas.microsoft.com/office/drawing/2014/main" id="{8908F92C-E8E0-4DD4-AC4D-FBAE01056371}"/>
                </a:ext>
              </a:extLst>
            </p:cNvPr>
            <p:cNvSpPr/>
            <p:nvPr/>
          </p:nvSpPr>
          <p:spPr>
            <a:xfrm>
              <a:off x="2793206" y="3077241"/>
              <a:ext cx="361950" cy="64877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ED6B35E6-4E76-4D31-8041-6201B0747522}"/>
                </a:ext>
              </a:extLst>
            </p:cNvPr>
            <p:cNvSpPr/>
            <p:nvPr/>
          </p:nvSpPr>
          <p:spPr>
            <a:xfrm>
              <a:off x="2815006" y="3077241"/>
              <a:ext cx="315969" cy="161263"/>
            </a:xfrm>
            <a:custGeom>
              <a:avLst/>
              <a:gdLst>
                <a:gd name="connsiteX0" fmla="*/ 1358 w 315969"/>
                <a:gd name="connsiteY0" fmla="*/ 0 h 161263"/>
                <a:gd name="connsiteX1" fmla="*/ 314611 w 315969"/>
                <a:gd name="connsiteY1" fmla="*/ 0 h 161263"/>
                <a:gd name="connsiteX2" fmla="*/ 315969 w 315969"/>
                <a:gd name="connsiteY2" fmla="*/ 3279 h 161263"/>
                <a:gd name="connsiteX3" fmla="*/ 303882 w 315969"/>
                <a:gd name="connsiteY3" fmla="*/ 32459 h 161263"/>
                <a:gd name="connsiteX4" fmla="*/ 187165 w 315969"/>
                <a:gd name="connsiteY4" fmla="*/ 149176 h 161263"/>
                <a:gd name="connsiteX5" fmla="*/ 128805 w 315969"/>
                <a:gd name="connsiteY5" fmla="*/ 149176 h 161263"/>
                <a:gd name="connsiteX6" fmla="*/ 12087 w 315969"/>
                <a:gd name="connsiteY6" fmla="*/ 32459 h 161263"/>
                <a:gd name="connsiteX7" fmla="*/ 0 w 315969"/>
                <a:gd name="connsiteY7" fmla="*/ 3279 h 161263"/>
                <a:gd name="connsiteX8" fmla="*/ 1358 w 315969"/>
                <a:gd name="connsiteY8" fmla="*/ 0 h 16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969" h="161263">
                  <a:moveTo>
                    <a:pt x="1358" y="0"/>
                  </a:moveTo>
                  <a:lnTo>
                    <a:pt x="314611" y="0"/>
                  </a:lnTo>
                  <a:lnTo>
                    <a:pt x="315969" y="3279"/>
                  </a:lnTo>
                  <a:cubicBezTo>
                    <a:pt x="315969" y="13840"/>
                    <a:pt x="311940" y="24401"/>
                    <a:pt x="303882" y="32459"/>
                  </a:cubicBezTo>
                  <a:lnTo>
                    <a:pt x="187165" y="149176"/>
                  </a:lnTo>
                  <a:cubicBezTo>
                    <a:pt x="171048" y="165292"/>
                    <a:pt x="144921" y="165292"/>
                    <a:pt x="128805" y="149176"/>
                  </a:cubicBezTo>
                  <a:lnTo>
                    <a:pt x="12087" y="32459"/>
                  </a:lnTo>
                  <a:cubicBezTo>
                    <a:pt x="4029" y="24401"/>
                    <a:pt x="0" y="13840"/>
                    <a:pt x="0" y="3279"/>
                  </a:cubicBezTo>
                  <a:lnTo>
                    <a:pt x="135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49F4C83E-79DF-40F8-A618-D22851D86E2F}"/>
                </a:ext>
              </a:extLst>
            </p:cNvPr>
            <p:cNvSpPr/>
            <p:nvPr/>
          </p:nvSpPr>
          <p:spPr>
            <a:xfrm>
              <a:off x="2815006" y="3568031"/>
              <a:ext cx="315969" cy="157984"/>
            </a:xfrm>
            <a:custGeom>
              <a:avLst/>
              <a:gdLst>
                <a:gd name="connsiteX0" fmla="*/ 157985 w 315969"/>
                <a:gd name="connsiteY0" fmla="*/ 0 h 157984"/>
                <a:gd name="connsiteX1" fmla="*/ 187165 w 315969"/>
                <a:gd name="connsiteY1" fmla="*/ 12087 h 157984"/>
                <a:gd name="connsiteX2" fmla="*/ 303882 w 315969"/>
                <a:gd name="connsiteY2" fmla="*/ 128805 h 157984"/>
                <a:gd name="connsiteX3" fmla="*/ 315969 w 315969"/>
                <a:gd name="connsiteY3" fmla="*/ 157984 h 157984"/>
                <a:gd name="connsiteX4" fmla="*/ 0 w 315969"/>
                <a:gd name="connsiteY4" fmla="*/ 157984 h 157984"/>
                <a:gd name="connsiteX5" fmla="*/ 12087 w 315969"/>
                <a:gd name="connsiteY5" fmla="*/ 128805 h 157984"/>
                <a:gd name="connsiteX6" fmla="*/ 128805 w 315969"/>
                <a:gd name="connsiteY6" fmla="*/ 12087 h 157984"/>
                <a:gd name="connsiteX7" fmla="*/ 157985 w 315969"/>
                <a:gd name="connsiteY7" fmla="*/ 0 h 15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969" h="157984">
                  <a:moveTo>
                    <a:pt x="157985" y="0"/>
                  </a:moveTo>
                  <a:cubicBezTo>
                    <a:pt x="168546" y="0"/>
                    <a:pt x="179107" y="4029"/>
                    <a:pt x="187165" y="12087"/>
                  </a:cubicBezTo>
                  <a:lnTo>
                    <a:pt x="303882" y="128805"/>
                  </a:lnTo>
                  <a:cubicBezTo>
                    <a:pt x="311940" y="136863"/>
                    <a:pt x="315969" y="147423"/>
                    <a:pt x="315969" y="157984"/>
                  </a:cubicBezTo>
                  <a:lnTo>
                    <a:pt x="0" y="157984"/>
                  </a:lnTo>
                  <a:cubicBezTo>
                    <a:pt x="0" y="147423"/>
                    <a:pt x="4029" y="136863"/>
                    <a:pt x="12087" y="128805"/>
                  </a:cubicBezTo>
                  <a:lnTo>
                    <a:pt x="128805" y="12087"/>
                  </a:lnTo>
                  <a:cubicBezTo>
                    <a:pt x="136862" y="4029"/>
                    <a:pt x="147423" y="0"/>
                    <a:pt x="1579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D448D4EB-E3EB-4290-B904-776C32B46AF8}"/>
                </a:ext>
              </a:extLst>
            </p:cNvPr>
            <p:cNvSpPr/>
            <p:nvPr/>
          </p:nvSpPr>
          <p:spPr>
            <a:xfrm>
              <a:off x="2857500" y="3286138"/>
              <a:ext cx="230982" cy="2309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909C1CB1-912D-44EE-BB80-F5A83F966593}"/>
                </a:ext>
              </a:extLst>
            </p:cNvPr>
            <p:cNvSpPr/>
            <p:nvPr/>
          </p:nvSpPr>
          <p:spPr>
            <a:xfrm>
              <a:off x="281307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03D6B99F-F9CD-4E78-90F6-AC25771C3C92}"/>
                </a:ext>
              </a:extLst>
            </p:cNvPr>
            <p:cNvSpPr/>
            <p:nvPr/>
          </p:nvSpPr>
          <p:spPr>
            <a:xfrm>
              <a:off x="281307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C7646B43-536E-4331-A446-DDE4A537F5E3}"/>
                </a:ext>
              </a:extLst>
            </p:cNvPr>
            <p:cNvSpPr/>
            <p:nvPr/>
          </p:nvSpPr>
          <p:spPr>
            <a:xfrm>
              <a:off x="302381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ACE28CD1-A85A-4C2B-B6EF-0E6AF92782D6}"/>
                </a:ext>
              </a:extLst>
            </p:cNvPr>
            <p:cNvSpPr/>
            <p:nvPr/>
          </p:nvSpPr>
          <p:spPr>
            <a:xfrm>
              <a:off x="302381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0B9085A6-A8F1-475E-808A-4E2BA8254678}"/>
                </a:ext>
              </a:extLst>
            </p:cNvPr>
            <p:cNvSpPr/>
            <p:nvPr/>
          </p:nvSpPr>
          <p:spPr>
            <a:xfrm>
              <a:off x="2916042" y="3345656"/>
              <a:ext cx="111946" cy="111944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0" name="グループ化 599">
            <a:extLst>
              <a:ext uri="{FF2B5EF4-FFF2-40B4-BE49-F238E27FC236}">
                <a16:creationId xmlns:a16="http://schemas.microsoft.com/office/drawing/2014/main" id="{1741A5D2-9D51-4B69-AE6D-2AE9B88C5D67}"/>
              </a:ext>
            </a:extLst>
          </p:cNvPr>
          <p:cNvGrpSpPr/>
          <p:nvPr/>
        </p:nvGrpSpPr>
        <p:grpSpPr>
          <a:xfrm>
            <a:off x="7691436" y="4137696"/>
            <a:ext cx="526124" cy="943046"/>
            <a:chOff x="2793206" y="3077241"/>
            <a:chExt cx="361950" cy="648774"/>
          </a:xfrm>
        </p:grpSpPr>
        <p:sp>
          <p:nvSpPr>
            <p:cNvPr id="601" name="正方形/長方形 600">
              <a:extLst>
                <a:ext uri="{FF2B5EF4-FFF2-40B4-BE49-F238E27FC236}">
                  <a16:creationId xmlns:a16="http://schemas.microsoft.com/office/drawing/2014/main" id="{8A80ADEC-2A4E-4DF9-86AA-151A87972256}"/>
                </a:ext>
              </a:extLst>
            </p:cNvPr>
            <p:cNvSpPr/>
            <p:nvPr/>
          </p:nvSpPr>
          <p:spPr>
            <a:xfrm>
              <a:off x="2793206" y="3077241"/>
              <a:ext cx="361950" cy="64877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C0896A85-1F59-41F2-8A9D-47846D4CC3E8}"/>
                </a:ext>
              </a:extLst>
            </p:cNvPr>
            <p:cNvSpPr/>
            <p:nvPr/>
          </p:nvSpPr>
          <p:spPr>
            <a:xfrm>
              <a:off x="2815006" y="3077241"/>
              <a:ext cx="315969" cy="161263"/>
            </a:xfrm>
            <a:custGeom>
              <a:avLst/>
              <a:gdLst>
                <a:gd name="connsiteX0" fmla="*/ 1358 w 315969"/>
                <a:gd name="connsiteY0" fmla="*/ 0 h 161263"/>
                <a:gd name="connsiteX1" fmla="*/ 314611 w 315969"/>
                <a:gd name="connsiteY1" fmla="*/ 0 h 161263"/>
                <a:gd name="connsiteX2" fmla="*/ 315969 w 315969"/>
                <a:gd name="connsiteY2" fmla="*/ 3279 h 161263"/>
                <a:gd name="connsiteX3" fmla="*/ 303882 w 315969"/>
                <a:gd name="connsiteY3" fmla="*/ 32459 h 161263"/>
                <a:gd name="connsiteX4" fmla="*/ 187165 w 315969"/>
                <a:gd name="connsiteY4" fmla="*/ 149176 h 161263"/>
                <a:gd name="connsiteX5" fmla="*/ 128805 w 315969"/>
                <a:gd name="connsiteY5" fmla="*/ 149176 h 161263"/>
                <a:gd name="connsiteX6" fmla="*/ 12087 w 315969"/>
                <a:gd name="connsiteY6" fmla="*/ 32459 h 161263"/>
                <a:gd name="connsiteX7" fmla="*/ 0 w 315969"/>
                <a:gd name="connsiteY7" fmla="*/ 3279 h 161263"/>
                <a:gd name="connsiteX8" fmla="*/ 1358 w 315969"/>
                <a:gd name="connsiteY8" fmla="*/ 0 h 16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969" h="161263">
                  <a:moveTo>
                    <a:pt x="1358" y="0"/>
                  </a:moveTo>
                  <a:lnTo>
                    <a:pt x="314611" y="0"/>
                  </a:lnTo>
                  <a:lnTo>
                    <a:pt x="315969" y="3279"/>
                  </a:lnTo>
                  <a:cubicBezTo>
                    <a:pt x="315969" y="13840"/>
                    <a:pt x="311940" y="24401"/>
                    <a:pt x="303882" y="32459"/>
                  </a:cubicBezTo>
                  <a:lnTo>
                    <a:pt x="187165" y="149176"/>
                  </a:lnTo>
                  <a:cubicBezTo>
                    <a:pt x="171048" y="165292"/>
                    <a:pt x="144921" y="165292"/>
                    <a:pt x="128805" y="149176"/>
                  </a:cubicBezTo>
                  <a:lnTo>
                    <a:pt x="12087" y="32459"/>
                  </a:lnTo>
                  <a:cubicBezTo>
                    <a:pt x="4029" y="24401"/>
                    <a:pt x="0" y="13840"/>
                    <a:pt x="0" y="3279"/>
                  </a:cubicBezTo>
                  <a:lnTo>
                    <a:pt x="135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B7794DC6-059B-4250-9FE0-0D3E3F870B84}"/>
                </a:ext>
              </a:extLst>
            </p:cNvPr>
            <p:cNvSpPr/>
            <p:nvPr/>
          </p:nvSpPr>
          <p:spPr>
            <a:xfrm>
              <a:off x="2815006" y="3568031"/>
              <a:ext cx="315969" cy="157984"/>
            </a:xfrm>
            <a:custGeom>
              <a:avLst/>
              <a:gdLst>
                <a:gd name="connsiteX0" fmla="*/ 157985 w 315969"/>
                <a:gd name="connsiteY0" fmla="*/ 0 h 157984"/>
                <a:gd name="connsiteX1" fmla="*/ 187165 w 315969"/>
                <a:gd name="connsiteY1" fmla="*/ 12087 h 157984"/>
                <a:gd name="connsiteX2" fmla="*/ 303882 w 315969"/>
                <a:gd name="connsiteY2" fmla="*/ 128805 h 157984"/>
                <a:gd name="connsiteX3" fmla="*/ 315969 w 315969"/>
                <a:gd name="connsiteY3" fmla="*/ 157984 h 157984"/>
                <a:gd name="connsiteX4" fmla="*/ 0 w 315969"/>
                <a:gd name="connsiteY4" fmla="*/ 157984 h 157984"/>
                <a:gd name="connsiteX5" fmla="*/ 12087 w 315969"/>
                <a:gd name="connsiteY5" fmla="*/ 128805 h 157984"/>
                <a:gd name="connsiteX6" fmla="*/ 128805 w 315969"/>
                <a:gd name="connsiteY6" fmla="*/ 12087 h 157984"/>
                <a:gd name="connsiteX7" fmla="*/ 157985 w 315969"/>
                <a:gd name="connsiteY7" fmla="*/ 0 h 157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969" h="157984">
                  <a:moveTo>
                    <a:pt x="157985" y="0"/>
                  </a:moveTo>
                  <a:cubicBezTo>
                    <a:pt x="168546" y="0"/>
                    <a:pt x="179107" y="4029"/>
                    <a:pt x="187165" y="12087"/>
                  </a:cubicBezTo>
                  <a:lnTo>
                    <a:pt x="303882" y="128805"/>
                  </a:lnTo>
                  <a:cubicBezTo>
                    <a:pt x="311940" y="136863"/>
                    <a:pt x="315969" y="147423"/>
                    <a:pt x="315969" y="157984"/>
                  </a:cubicBezTo>
                  <a:lnTo>
                    <a:pt x="0" y="157984"/>
                  </a:lnTo>
                  <a:cubicBezTo>
                    <a:pt x="0" y="147423"/>
                    <a:pt x="4029" y="136863"/>
                    <a:pt x="12087" y="128805"/>
                  </a:cubicBezTo>
                  <a:lnTo>
                    <a:pt x="128805" y="12087"/>
                  </a:lnTo>
                  <a:cubicBezTo>
                    <a:pt x="136862" y="4029"/>
                    <a:pt x="147423" y="0"/>
                    <a:pt x="15798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CE398839-9559-4F91-8B8E-4CCED3624191}"/>
                </a:ext>
              </a:extLst>
            </p:cNvPr>
            <p:cNvSpPr/>
            <p:nvPr/>
          </p:nvSpPr>
          <p:spPr>
            <a:xfrm>
              <a:off x="2857500" y="3286138"/>
              <a:ext cx="230982" cy="2309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69E9F03A-027C-4B5E-8139-143A9CEE616D}"/>
                </a:ext>
              </a:extLst>
            </p:cNvPr>
            <p:cNvSpPr/>
            <p:nvPr/>
          </p:nvSpPr>
          <p:spPr>
            <a:xfrm>
              <a:off x="281307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A083F876-70B7-4B92-96D6-DEFF9ED02AD0}"/>
                </a:ext>
              </a:extLst>
            </p:cNvPr>
            <p:cNvSpPr/>
            <p:nvPr/>
          </p:nvSpPr>
          <p:spPr>
            <a:xfrm>
              <a:off x="281307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112451FE-AEFA-4BF3-9F4E-22F455469116}"/>
                </a:ext>
              </a:extLst>
            </p:cNvPr>
            <p:cNvSpPr/>
            <p:nvPr/>
          </p:nvSpPr>
          <p:spPr>
            <a:xfrm>
              <a:off x="3023818" y="3214028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88F3F1FB-2D03-453A-B7B9-B6C17E9DC9C0}"/>
                </a:ext>
              </a:extLst>
            </p:cNvPr>
            <p:cNvSpPr/>
            <p:nvPr/>
          </p:nvSpPr>
          <p:spPr>
            <a:xfrm>
              <a:off x="3023818" y="3485351"/>
              <a:ext cx="107156" cy="107155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14079310-07AB-4F5E-81FD-F208D44BD061}"/>
                </a:ext>
              </a:extLst>
            </p:cNvPr>
            <p:cNvSpPr/>
            <p:nvPr/>
          </p:nvSpPr>
          <p:spPr>
            <a:xfrm>
              <a:off x="2916042" y="3345656"/>
              <a:ext cx="111946" cy="111944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20" name="テキスト ボックス 619">
            <a:extLst>
              <a:ext uri="{FF2B5EF4-FFF2-40B4-BE49-F238E27FC236}">
                <a16:creationId xmlns:a16="http://schemas.microsoft.com/office/drawing/2014/main" id="{26453CC3-1E6E-4D9B-80C5-B86F9CEC7FDB}"/>
              </a:ext>
            </a:extLst>
          </p:cNvPr>
          <p:cNvSpPr txBox="1"/>
          <p:nvPr/>
        </p:nvSpPr>
        <p:spPr>
          <a:xfrm>
            <a:off x="1548582" y="53552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1" name="テキスト ボックス 620">
            <a:extLst>
              <a:ext uri="{FF2B5EF4-FFF2-40B4-BE49-F238E27FC236}">
                <a16:creationId xmlns:a16="http://schemas.microsoft.com/office/drawing/2014/main" id="{9F4CC2FA-A85C-4F11-86CC-69543534B002}"/>
              </a:ext>
            </a:extLst>
          </p:cNvPr>
          <p:cNvSpPr txBox="1"/>
          <p:nvPr/>
        </p:nvSpPr>
        <p:spPr>
          <a:xfrm>
            <a:off x="3058649" y="53552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2" name="テキスト ボックス 621">
            <a:extLst>
              <a:ext uri="{FF2B5EF4-FFF2-40B4-BE49-F238E27FC236}">
                <a16:creationId xmlns:a16="http://schemas.microsoft.com/office/drawing/2014/main" id="{B5442A87-FA2F-4F2E-85F8-0227332853FD}"/>
              </a:ext>
            </a:extLst>
          </p:cNvPr>
          <p:cNvSpPr txBox="1"/>
          <p:nvPr/>
        </p:nvSpPr>
        <p:spPr>
          <a:xfrm>
            <a:off x="4568716" y="53552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3" name="テキスト ボックス 622">
            <a:extLst>
              <a:ext uri="{FF2B5EF4-FFF2-40B4-BE49-F238E27FC236}">
                <a16:creationId xmlns:a16="http://schemas.microsoft.com/office/drawing/2014/main" id="{D591407A-C362-4EBF-8B39-01130241B147}"/>
              </a:ext>
            </a:extLst>
          </p:cNvPr>
          <p:cNvSpPr txBox="1"/>
          <p:nvPr/>
        </p:nvSpPr>
        <p:spPr>
          <a:xfrm>
            <a:off x="6078783" y="53552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hebi19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4" name="テキスト ボックス 623">
            <a:extLst>
              <a:ext uri="{FF2B5EF4-FFF2-40B4-BE49-F238E27FC236}">
                <a16:creationId xmlns:a16="http://schemas.microsoft.com/office/drawing/2014/main" id="{5BB7604A-6512-4F1F-B039-DE7441895E2E}"/>
              </a:ext>
            </a:extLst>
          </p:cNvPr>
          <p:cNvSpPr txBox="1"/>
          <p:nvPr/>
        </p:nvSpPr>
        <p:spPr>
          <a:xfrm>
            <a:off x="7588850" y="53552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26" name="グループ化 625">
            <a:extLst>
              <a:ext uri="{FF2B5EF4-FFF2-40B4-BE49-F238E27FC236}">
                <a16:creationId xmlns:a16="http://schemas.microsoft.com/office/drawing/2014/main" id="{6DD0E047-4F6B-4ACD-90CD-C43CA95D781A}"/>
              </a:ext>
            </a:extLst>
          </p:cNvPr>
          <p:cNvGrpSpPr/>
          <p:nvPr/>
        </p:nvGrpSpPr>
        <p:grpSpPr>
          <a:xfrm>
            <a:off x="1652944" y="5614564"/>
            <a:ext cx="526124" cy="943045"/>
            <a:chOff x="3586162" y="3077241"/>
            <a:chExt cx="361951" cy="648775"/>
          </a:xfrm>
        </p:grpSpPr>
        <p:sp>
          <p:nvSpPr>
            <p:cNvPr id="627" name="正方形/長方形 626">
              <a:extLst>
                <a:ext uri="{FF2B5EF4-FFF2-40B4-BE49-F238E27FC236}">
                  <a16:creationId xmlns:a16="http://schemas.microsoft.com/office/drawing/2014/main" id="{B7925C61-3089-403A-8FB9-00A8FD40C610}"/>
                </a:ext>
              </a:extLst>
            </p:cNvPr>
            <p:cNvSpPr/>
            <p:nvPr/>
          </p:nvSpPr>
          <p:spPr>
            <a:xfrm>
              <a:off x="3586162" y="3077241"/>
              <a:ext cx="361950" cy="64877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230">
              <a:extLst>
                <a:ext uri="{FF2B5EF4-FFF2-40B4-BE49-F238E27FC236}">
                  <a16:creationId xmlns:a16="http://schemas.microsoft.com/office/drawing/2014/main" id="{84DDA626-9A8B-4E1C-9943-FE72804DEB18}"/>
                </a:ext>
              </a:extLst>
            </p:cNvPr>
            <p:cNvSpPr/>
            <p:nvPr/>
          </p:nvSpPr>
          <p:spPr>
            <a:xfrm rot="900000">
              <a:off x="3607755" y="3319483"/>
              <a:ext cx="120179" cy="12017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楕円 230">
              <a:extLst>
                <a:ext uri="{FF2B5EF4-FFF2-40B4-BE49-F238E27FC236}">
                  <a16:creationId xmlns:a16="http://schemas.microsoft.com/office/drawing/2014/main" id="{40FB135A-6B3C-4324-B14E-A1993C23EFFD}"/>
                </a:ext>
              </a:extLst>
            </p:cNvPr>
            <p:cNvSpPr/>
            <p:nvPr/>
          </p:nvSpPr>
          <p:spPr>
            <a:xfrm rot="20700000">
              <a:off x="3694125" y="3432661"/>
              <a:ext cx="183741" cy="183738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楕円 230">
              <a:extLst>
                <a:ext uri="{FF2B5EF4-FFF2-40B4-BE49-F238E27FC236}">
                  <a16:creationId xmlns:a16="http://schemas.microsoft.com/office/drawing/2014/main" id="{209BE979-AB36-47EC-888C-ADB530508A5F}"/>
                </a:ext>
              </a:extLst>
            </p:cNvPr>
            <p:cNvSpPr/>
            <p:nvPr/>
          </p:nvSpPr>
          <p:spPr>
            <a:xfrm rot="900000">
              <a:off x="3848504" y="3342895"/>
              <a:ext cx="75992" cy="75991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楕円 230">
              <a:extLst>
                <a:ext uri="{FF2B5EF4-FFF2-40B4-BE49-F238E27FC236}">
                  <a16:creationId xmlns:a16="http://schemas.microsoft.com/office/drawing/2014/main" id="{BD2F66ED-EE16-4F53-BBD7-7ECCCE340A05}"/>
                </a:ext>
              </a:extLst>
            </p:cNvPr>
            <p:cNvSpPr/>
            <p:nvPr/>
          </p:nvSpPr>
          <p:spPr>
            <a:xfrm>
              <a:off x="3816182" y="3150330"/>
              <a:ext cx="106767" cy="106764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楕円 230">
              <a:extLst>
                <a:ext uri="{FF2B5EF4-FFF2-40B4-BE49-F238E27FC236}">
                  <a16:creationId xmlns:a16="http://schemas.microsoft.com/office/drawing/2014/main" id="{DCDD8747-96BE-401F-8008-1C8F99CFD517}"/>
                </a:ext>
              </a:extLst>
            </p:cNvPr>
            <p:cNvSpPr/>
            <p:nvPr/>
          </p:nvSpPr>
          <p:spPr>
            <a:xfrm rot="900000">
              <a:off x="3715013" y="3236203"/>
              <a:ext cx="87173" cy="87172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楕円 230">
              <a:extLst>
                <a:ext uri="{FF2B5EF4-FFF2-40B4-BE49-F238E27FC236}">
                  <a16:creationId xmlns:a16="http://schemas.microsoft.com/office/drawing/2014/main" id="{8CD19C65-B2AC-4952-9639-863E1CDA20E7}"/>
                </a:ext>
              </a:extLst>
            </p:cNvPr>
            <p:cNvSpPr/>
            <p:nvPr/>
          </p:nvSpPr>
          <p:spPr>
            <a:xfrm>
              <a:off x="3625282" y="3146705"/>
              <a:ext cx="67258" cy="6725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22697753-3928-441E-924F-8E37030929E8}"/>
                </a:ext>
              </a:extLst>
            </p:cNvPr>
            <p:cNvSpPr/>
            <p:nvPr/>
          </p:nvSpPr>
          <p:spPr>
            <a:xfrm>
              <a:off x="3651555" y="3077242"/>
              <a:ext cx="214089" cy="110793"/>
            </a:xfrm>
            <a:custGeom>
              <a:avLst/>
              <a:gdLst>
                <a:gd name="connsiteX0" fmla="*/ 2291 w 214089"/>
                <a:gd name="connsiteY0" fmla="*/ 0 h 110793"/>
                <a:gd name="connsiteX1" fmla="*/ 212246 w 214089"/>
                <a:gd name="connsiteY1" fmla="*/ 0 h 110793"/>
                <a:gd name="connsiteX2" fmla="*/ 214089 w 214089"/>
                <a:gd name="connsiteY2" fmla="*/ 3727 h 110793"/>
                <a:gd name="connsiteX3" fmla="*/ 161587 w 214089"/>
                <a:gd name="connsiteY3" fmla="*/ 59593 h 110793"/>
                <a:gd name="connsiteX4" fmla="*/ 107067 w 214089"/>
                <a:gd name="connsiteY4" fmla="*/ 110749 h 110793"/>
                <a:gd name="connsiteX5" fmla="*/ 51200 w 214089"/>
                <a:gd name="connsiteY5" fmla="*/ 50843 h 110793"/>
                <a:gd name="connsiteX6" fmla="*/ 45 w 214089"/>
                <a:gd name="connsiteY6" fmla="*/ 3727 h 110793"/>
                <a:gd name="connsiteX7" fmla="*/ 2291 w 214089"/>
                <a:gd name="connsiteY7" fmla="*/ 0 h 11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89" h="110793">
                  <a:moveTo>
                    <a:pt x="2291" y="0"/>
                  </a:moveTo>
                  <a:lnTo>
                    <a:pt x="212246" y="0"/>
                  </a:lnTo>
                  <a:lnTo>
                    <a:pt x="214089" y="3727"/>
                  </a:lnTo>
                  <a:cubicBezTo>
                    <a:pt x="213079" y="23022"/>
                    <a:pt x="179424" y="41757"/>
                    <a:pt x="161587" y="59593"/>
                  </a:cubicBezTo>
                  <a:cubicBezTo>
                    <a:pt x="143750" y="77430"/>
                    <a:pt x="125464" y="112207"/>
                    <a:pt x="107067" y="110749"/>
                  </a:cubicBezTo>
                  <a:cubicBezTo>
                    <a:pt x="88669" y="109290"/>
                    <a:pt x="69037" y="68680"/>
                    <a:pt x="51200" y="50843"/>
                  </a:cubicBezTo>
                  <a:cubicBezTo>
                    <a:pt x="33363" y="33006"/>
                    <a:pt x="-1414" y="20106"/>
                    <a:pt x="45" y="3727"/>
                  </a:cubicBezTo>
                  <a:lnTo>
                    <a:pt x="229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B30E9BE1-1D63-499F-B024-6A5EE3EDC712}"/>
                </a:ext>
              </a:extLst>
            </p:cNvPr>
            <p:cNvSpPr/>
            <p:nvPr/>
          </p:nvSpPr>
          <p:spPr>
            <a:xfrm>
              <a:off x="3586162" y="3516766"/>
              <a:ext cx="73274" cy="143647"/>
            </a:xfrm>
            <a:custGeom>
              <a:avLst/>
              <a:gdLst>
                <a:gd name="connsiteX0" fmla="*/ 1453 w 73274"/>
                <a:gd name="connsiteY0" fmla="*/ 0 h 143647"/>
                <a:gd name="connsiteX1" fmla="*/ 33519 w 73274"/>
                <a:gd name="connsiteY1" fmla="*/ 41099 h 143647"/>
                <a:gd name="connsiteX2" fmla="*/ 73263 w 73274"/>
                <a:gd name="connsiteY2" fmla="*/ 71809 h 143647"/>
                <a:gd name="connsiteX3" fmla="*/ 38035 w 73274"/>
                <a:gd name="connsiteY3" fmla="*/ 109294 h 143647"/>
                <a:gd name="connsiteX4" fmla="*/ 1453 w 73274"/>
                <a:gd name="connsiteY4" fmla="*/ 143618 h 143647"/>
                <a:gd name="connsiteX5" fmla="*/ 0 w 73274"/>
                <a:gd name="connsiteY5" fmla="*/ 142842 h 143647"/>
                <a:gd name="connsiteX6" fmla="*/ 0 w 73274"/>
                <a:gd name="connsiteY6" fmla="*/ 737 h 143647"/>
                <a:gd name="connsiteX7" fmla="*/ 1453 w 73274"/>
                <a:gd name="connsiteY7" fmla="*/ 0 h 1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74" h="143647">
                  <a:moveTo>
                    <a:pt x="1453" y="0"/>
                  </a:moveTo>
                  <a:cubicBezTo>
                    <a:pt x="12067" y="603"/>
                    <a:pt x="21551" y="29130"/>
                    <a:pt x="33519" y="41099"/>
                  </a:cubicBezTo>
                  <a:cubicBezTo>
                    <a:pt x="45487" y="53067"/>
                    <a:pt x="73941" y="58863"/>
                    <a:pt x="73263" y="71809"/>
                  </a:cubicBezTo>
                  <a:cubicBezTo>
                    <a:pt x="72586" y="84756"/>
                    <a:pt x="50004" y="97326"/>
                    <a:pt x="38035" y="109294"/>
                  </a:cubicBezTo>
                  <a:cubicBezTo>
                    <a:pt x="26067" y="121263"/>
                    <a:pt x="13798" y="144597"/>
                    <a:pt x="1453" y="143618"/>
                  </a:cubicBezTo>
                  <a:lnTo>
                    <a:pt x="0" y="142842"/>
                  </a:lnTo>
                  <a:lnTo>
                    <a:pt x="0" y="737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E501E24B-8C25-4B73-9154-3DE9C2B29390}"/>
                </a:ext>
              </a:extLst>
            </p:cNvPr>
            <p:cNvSpPr/>
            <p:nvPr/>
          </p:nvSpPr>
          <p:spPr>
            <a:xfrm>
              <a:off x="3876282" y="3516770"/>
              <a:ext cx="71831" cy="143608"/>
            </a:xfrm>
            <a:custGeom>
              <a:avLst/>
              <a:gdLst>
                <a:gd name="connsiteX0" fmla="*/ 71831 w 71831"/>
                <a:gd name="connsiteY0" fmla="*/ 0 h 143608"/>
                <a:gd name="connsiteX1" fmla="*/ 71831 w 71831"/>
                <a:gd name="connsiteY1" fmla="*/ 143608 h 143608"/>
                <a:gd name="connsiteX2" fmla="*/ 62458 w 71831"/>
                <a:gd name="connsiteY2" fmla="*/ 138603 h 143608"/>
                <a:gd name="connsiteX3" fmla="*/ 34354 w 71831"/>
                <a:gd name="connsiteY3" fmla="*/ 103418 h 143608"/>
                <a:gd name="connsiteX4" fmla="*/ 30 w 71831"/>
                <a:gd name="connsiteY4" fmla="*/ 71804 h 143608"/>
                <a:gd name="connsiteX5" fmla="*/ 40226 w 71831"/>
                <a:gd name="connsiteY5" fmla="*/ 37481 h 143608"/>
                <a:gd name="connsiteX6" fmla="*/ 64106 w 71831"/>
                <a:gd name="connsiteY6" fmla="*/ 3915 h 143608"/>
                <a:gd name="connsiteX7" fmla="*/ 71831 w 71831"/>
                <a:gd name="connsiteY7" fmla="*/ 0 h 143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831" h="143608">
                  <a:moveTo>
                    <a:pt x="71831" y="0"/>
                  </a:moveTo>
                  <a:lnTo>
                    <a:pt x="71831" y="143608"/>
                  </a:lnTo>
                  <a:lnTo>
                    <a:pt x="62458" y="138603"/>
                  </a:lnTo>
                  <a:cubicBezTo>
                    <a:pt x="52985" y="129966"/>
                    <a:pt x="43331" y="112394"/>
                    <a:pt x="34354" y="103418"/>
                  </a:cubicBezTo>
                  <a:cubicBezTo>
                    <a:pt x="22386" y="91450"/>
                    <a:pt x="-949" y="82794"/>
                    <a:pt x="30" y="71804"/>
                  </a:cubicBezTo>
                  <a:cubicBezTo>
                    <a:pt x="1009" y="60815"/>
                    <a:pt x="28257" y="49449"/>
                    <a:pt x="40226" y="37481"/>
                  </a:cubicBezTo>
                  <a:cubicBezTo>
                    <a:pt x="49202" y="28504"/>
                    <a:pt x="56527" y="11568"/>
                    <a:pt x="64106" y="3915"/>
                  </a:cubicBezTo>
                  <a:lnTo>
                    <a:pt x="7183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C2C04255-0E02-4566-A526-FA0ACA93A321}"/>
                </a:ext>
              </a:extLst>
            </p:cNvPr>
            <p:cNvSpPr/>
            <p:nvPr/>
          </p:nvSpPr>
          <p:spPr>
            <a:xfrm>
              <a:off x="3651600" y="3618963"/>
              <a:ext cx="214061" cy="107053"/>
            </a:xfrm>
            <a:custGeom>
              <a:avLst/>
              <a:gdLst>
                <a:gd name="connsiteX0" fmla="*/ 107022 w 214061"/>
                <a:gd name="connsiteY0" fmla="*/ 16 h 107053"/>
                <a:gd name="connsiteX1" fmla="*/ 154811 w 214061"/>
                <a:gd name="connsiteY1" fmla="*/ 61268 h 107053"/>
                <a:gd name="connsiteX2" fmla="*/ 214044 w 214061"/>
                <a:gd name="connsiteY2" fmla="*/ 107038 h 107053"/>
                <a:gd name="connsiteX3" fmla="*/ 214038 w 214061"/>
                <a:gd name="connsiteY3" fmla="*/ 107053 h 107053"/>
                <a:gd name="connsiteX4" fmla="*/ 6 w 214061"/>
                <a:gd name="connsiteY4" fmla="*/ 107053 h 107053"/>
                <a:gd name="connsiteX5" fmla="*/ 0 w 214061"/>
                <a:gd name="connsiteY5" fmla="*/ 107038 h 107053"/>
                <a:gd name="connsiteX6" fmla="*/ 59905 w 214061"/>
                <a:gd name="connsiteY6" fmla="*/ 55883 h 107053"/>
                <a:gd name="connsiteX7" fmla="*/ 107022 w 214061"/>
                <a:gd name="connsiteY7" fmla="*/ 16 h 10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61" h="107053">
                  <a:moveTo>
                    <a:pt x="107022" y="16"/>
                  </a:moveTo>
                  <a:cubicBezTo>
                    <a:pt x="122839" y="914"/>
                    <a:pt x="136974" y="43431"/>
                    <a:pt x="154811" y="61268"/>
                  </a:cubicBezTo>
                  <a:cubicBezTo>
                    <a:pt x="172648" y="79105"/>
                    <a:pt x="215053" y="87743"/>
                    <a:pt x="214044" y="107038"/>
                  </a:cubicBezTo>
                  <a:lnTo>
                    <a:pt x="214038" y="107053"/>
                  </a:lnTo>
                  <a:lnTo>
                    <a:pt x="6" y="107053"/>
                  </a:lnTo>
                  <a:lnTo>
                    <a:pt x="0" y="107038"/>
                  </a:lnTo>
                  <a:cubicBezTo>
                    <a:pt x="1458" y="90660"/>
                    <a:pt x="42068" y="73720"/>
                    <a:pt x="59905" y="55883"/>
                  </a:cubicBezTo>
                  <a:cubicBezTo>
                    <a:pt x="77742" y="38046"/>
                    <a:pt x="91204" y="-881"/>
                    <a:pt x="107022" y="1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0547A1E6-A485-4C39-80D7-B8DF78692D31}"/>
              </a:ext>
            </a:extLst>
          </p:cNvPr>
          <p:cNvGrpSpPr/>
          <p:nvPr/>
        </p:nvGrpSpPr>
        <p:grpSpPr>
          <a:xfrm>
            <a:off x="3139203" y="5614564"/>
            <a:ext cx="526124" cy="943045"/>
            <a:chOff x="3586162" y="3077241"/>
            <a:chExt cx="361951" cy="648775"/>
          </a:xfrm>
        </p:grpSpPr>
        <p:sp>
          <p:nvSpPr>
            <p:cNvPr id="639" name="正方形/長方形 638">
              <a:extLst>
                <a:ext uri="{FF2B5EF4-FFF2-40B4-BE49-F238E27FC236}">
                  <a16:creationId xmlns:a16="http://schemas.microsoft.com/office/drawing/2014/main" id="{98526025-EA98-4AA8-B3B4-0780D407050B}"/>
                </a:ext>
              </a:extLst>
            </p:cNvPr>
            <p:cNvSpPr/>
            <p:nvPr/>
          </p:nvSpPr>
          <p:spPr>
            <a:xfrm>
              <a:off x="3586162" y="3077241"/>
              <a:ext cx="361950" cy="64877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楕円 230">
              <a:extLst>
                <a:ext uri="{FF2B5EF4-FFF2-40B4-BE49-F238E27FC236}">
                  <a16:creationId xmlns:a16="http://schemas.microsoft.com/office/drawing/2014/main" id="{24ACB601-F7E6-405B-80DC-43DC9C6F859B}"/>
                </a:ext>
              </a:extLst>
            </p:cNvPr>
            <p:cNvSpPr/>
            <p:nvPr/>
          </p:nvSpPr>
          <p:spPr>
            <a:xfrm rot="900000">
              <a:off x="3607755" y="3319483"/>
              <a:ext cx="120179" cy="12017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楕円 230">
              <a:extLst>
                <a:ext uri="{FF2B5EF4-FFF2-40B4-BE49-F238E27FC236}">
                  <a16:creationId xmlns:a16="http://schemas.microsoft.com/office/drawing/2014/main" id="{F2ECED69-4DDF-4FD9-80F9-F5AE300AFEDB}"/>
                </a:ext>
              </a:extLst>
            </p:cNvPr>
            <p:cNvSpPr/>
            <p:nvPr/>
          </p:nvSpPr>
          <p:spPr>
            <a:xfrm rot="20700000">
              <a:off x="3694125" y="3432661"/>
              <a:ext cx="183741" cy="183738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楕円 230">
              <a:extLst>
                <a:ext uri="{FF2B5EF4-FFF2-40B4-BE49-F238E27FC236}">
                  <a16:creationId xmlns:a16="http://schemas.microsoft.com/office/drawing/2014/main" id="{3BBC36EA-484E-4ABC-8EE5-CD6B41017407}"/>
                </a:ext>
              </a:extLst>
            </p:cNvPr>
            <p:cNvSpPr/>
            <p:nvPr/>
          </p:nvSpPr>
          <p:spPr>
            <a:xfrm rot="900000">
              <a:off x="3848504" y="3342895"/>
              <a:ext cx="75992" cy="75991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楕円 230">
              <a:extLst>
                <a:ext uri="{FF2B5EF4-FFF2-40B4-BE49-F238E27FC236}">
                  <a16:creationId xmlns:a16="http://schemas.microsoft.com/office/drawing/2014/main" id="{6BFF357A-E60B-4AFD-8A85-DBB5FADF64A2}"/>
                </a:ext>
              </a:extLst>
            </p:cNvPr>
            <p:cNvSpPr/>
            <p:nvPr/>
          </p:nvSpPr>
          <p:spPr>
            <a:xfrm>
              <a:off x="3816182" y="3150330"/>
              <a:ext cx="106767" cy="106764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楕円 230">
              <a:extLst>
                <a:ext uri="{FF2B5EF4-FFF2-40B4-BE49-F238E27FC236}">
                  <a16:creationId xmlns:a16="http://schemas.microsoft.com/office/drawing/2014/main" id="{FCAA8BAD-852A-4E3C-8AAC-095AC840C392}"/>
                </a:ext>
              </a:extLst>
            </p:cNvPr>
            <p:cNvSpPr/>
            <p:nvPr/>
          </p:nvSpPr>
          <p:spPr>
            <a:xfrm rot="900000">
              <a:off x="3715013" y="3236203"/>
              <a:ext cx="87173" cy="87172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楕円 230">
              <a:extLst>
                <a:ext uri="{FF2B5EF4-FFF2-40B4-BE49-F238E27FC236}">
                  <a16:creationId xmlns:a16="http://schemas.microsoft.com/office/drawing/2014/main" id="{DE19CAAD-935D-415C-A237-87A81F4C09CC}"/>
                </a:ext>
              </a:extLst>
            </p:cNvPr>
            <p:cNvSpPr/>
            <p:nvPr/>
          </p:nvSpPr>
          <p:spPr>
            <a:xfrm>
              <a:off x="3625282" y="3146705"/>
              <a:ext cx="67258" cy="6725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5DC80466-AA42-4D0D-8993-71CF0030773B}"/>
                </a:ext>
              </a:extLst>
            </p:cNvPr>
            <p:cNvSpPr/>
            <p:nvPr/>
          </p:nvSpPr>
          <p:spPr>
            <a:xfrm>
              <a:off x="3651555" y="3077242"/>
              <a:ext cx="214089" cy="110793"/>
            </a:xfrm>
            <a:custGeom>
              <a:avLst/>
              <a:gdLst>
                <a:gd name="connsiteX0" fmla="*/ 2291 w 214089"/>
                <a:gd name="connsiteY0" fmla="*/ 0 h 110793"/>
                <a:gd name="connsiteX1" fmla="*/ 212246 w 214089"/>
                <a:gd name="connsiteY1" fmla="*/ 0 h 110793"/>
                <a:gd name="connsiteX2" fmla="*/ 214089 w 214089"/>
                <a:gd name="connsiteY2" fmla="*/ 3727 h 110793"/>
                <a:gd name="connsiteX3" fmla="*/ 161587 w 214089"/>
                <a:gd name="connsiteY3" fmla="*/ 59593 h 110793"/>
                <a:gd name="connsiteX4" fmla="*/ 107067 w 214089"/>
                <a:gd name="connsiteY4" fmla="*/ 110749 h 110793"/>
                <a:gd name="connsiteX5" fmla="*/ 51200 w 214089"/>
                <a:gd name="connsiteY5" fmla="*/ 50843 h 110793"/>
                <a:gd name="connsiteX6" fmla="*/ 45 w 214089"/>
                <a:gd name="connsiteY6" fmla="*/ 3727 h 110793"/>
                <a:gd name="connsiteX7" fmla="*/ 2291 w 214089"/>
                <a:gd name="connsiteY7" fmla="*/ 0 h 11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89" h="110793">
                  <a:moveTo>
                    <a:pt x="2291" y="0"/>
                  </a:moveTo>
                  <a:lnTo>
                    <a:pt x="212246" y="0"/>
                  </a:lnTo>
                  <a:lnTo>
                    <a:pt x="214089" y="3727"/>
                  </a:lnTo>
                  <a:cubicBezTo>
                    <a:pt x="213079" y="23022"/>
                    <a:pt x="179424" y="41757"/>
                    <a:pt x="161587" y="59593"/>
                  </a:cubicBezTo>
                  <a:cubicBezTo>
                    <a:pt x="143750" y="77430"/>
                    <a:pt x="125464" y="112207"/>
                    <a:pt x="107067" y="110749"/>
                  </a:cubicBezTo>
                  <a:cubicBezTo>
                    <a:pt x="88669" y="109290"/>
                    <a:pt x="69037" y="68680"/>
                    <a:pt x="51200" y="50843"/>
                  </a:cubicBezTo>
                  <a:cubicBezTo>
                    <a:pt x="33363" y="33006"/>
                    <a:pt x="-1414" y="20106"/>
                    <a:pt x="45" y="3727"/>
                  </a:cubicBezTo>
                  <a:lnTo>
                    <a:pt x="2291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10CF6F4F-20FB-4D35-9C54-28AC60DE5F3D}"/>
                </a:ext>
              </a:extLst>
            </p:cNvPr>
            <p:cNvSpPr/>
            <p:nvPr/>
          </p:nvSpPr>
          <p:spPr>
            <a:xfrm>
              <a:off x="3586162" y="3516766"/>
              <a:ext cx="73274" cy="143647"/>
            </a:xfrm>
            <a:custGeom>
              <a:avLst/>
              <a:gdLst>
                <a:gd name="connsiteX0" fmla="*/ 1453 w 73274"/>
                <a:gd name="connsiteY0" fmla="*/ 0 h 143647"/>
                <a:gd name="connsiteX1" fmla="*/ 33519 w 73274"/>
                <a:gd name="connsiteY1" fmla="*/ 41099 h 143647"/>
                <a:gd name="connsiteX2" fmla="*/ 73263 w 73274"/>
                <a:gd name="connsiteY2" fmla="*/ 71809 h 143647"/>
                <a:gd name="connsiteX3" fmla="*/ 38035 w 73274"/>
                <a:gd name="connsiteY3" fmla="*/ 109294 h 143647"/>
                <a:gd name="connsiteX4" fmla="*/ 1453 w 73274"/>
                <a:gd name="connsiteY4" fmla="*/ 143618 h 143647"/>
                <a:gd name="connsiteX5" fmla="*/ 0 w 73274"/>
                <a:gd name="connsiteY5" fmla="*/ 142842 h 143647"/>
                <a:gd name="connsiteX6" fmla="*/ 0 w 73274"/>
                <a:gd name="connsiteY6" fmla="*/ 737 h 143647"/>
                <a:gd name="connsiteX7" fmla="*/ 1453 w 73274"/>
                <a:gd name="connsiteY7" fmla="*/ 0 h 1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74" h="143647">
                  <a:moveTo>
                    <a:pt x="1453" y="0"/>
                  </a:moveTo>
                  <a:cubicBezTo>
                    <a:pt x="12067" y="603"/>
                    <a:pt x="21551" y="29130"/>
                    <a:pt x="33519" y="41099"/>
                  </a:cubicBezTo>
                  <a:cubicBezTo>
                    <a:pt x="45487" y="53067"/>
                    <a:pt x="73941" y="58863"/>
                    <a:pt x="73263" y="71809"/>
                  </a:cubicBezTo>
                  <a:cubicBezTo>
                    <a:pt x="72586" y="84756"/>
                    <a:pt x="50004" y="97326"/>
                    <a:pt x="38035" y="109294"/>
                  </a:cubicBezTo>
                  <a:cubicBezTo>
                    <a:pt x="26067" y="121263"/>
                    <a:pt x="13798" y="144597"/>
                    <a:pt x="1453" y="143618"/>
                  </a:cubicBezTo>
                  <a:lnTo>
                    <a:pt x="0" y="142842"/>
                  </a:lnTo>
                  <a:lnTo>
                    <a:pt x="0" y="737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731E7AFF-E3A9-477A-AE92-0EE106F7C1FA}"/>
                </a:ext>
              </a:extLst>
            </p:cNvPr>
            <p:cNvSpPr/>
            <p:nvPr/>
          </p:nvSpPr>
          <p:spPr>
            <a:xfrm>
              <a:off x="3876282" y="3516770"/>
              <a:ext cx="71831" cy="143608"/>
            </a:xfrm>
            <a:custGeom>
              <a:avLst/>
              <a:gdLst>
                <a:gd name="connsiteX0" fmla="*/ 71831 w 71831"/>
                <a:gd name="connsiteY0" fmla="*/ 0 h 143608"/>
                <a:gd name="connsiteX1" fmla="*/ 71831 w 71831"/>
                <a:gd name="connsiteY1" fmla="*/ 143608 h 143608"/>
                <a:gd name="connsiteX2" fmla="*/ 62458 w 71831"/>
                <a:gd name="connsiteY2" fmla="*/ 138603 h 143608"/>
                <a:gd name="connsiteX3" fmla="*/ 34354 w 71831"/>
                <a:gd name="connsiteY3" fmla="*/ 103418 h 143608"/>
                <a:gd name="connsiteX4" fmla="*/ 30 w 71831"/>
                <a:gd name="connsiteY4" fmla="*/ 71804 h 143608"/>
                <a:gd name="connsiteX5" fmla="*/ 40226 w 71831"/>
                <a:gd name="connsiteY5" fmla="*/ 37481 h 143608"/>
                <a:gd name="connsiteX6" fmla="*/ 64106 w 71831"/>
                <a:gd name="connsiteY6" fmla="*/ 3915 h 143608"/>
                <a:gd name="connsiteX7" fmla="*/ 71831 w 71831"/>
                <a:gd name="connsiteY7" fmla="*/ 0 h 143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831" h="143608">
                  <a:moveTo>
                    <a:pt x="71831" y="0"/>
                  </a:moveTo>
                  <a:lnTo>
                    <a:pt x="71831" y="143608"/>
                  </a:lnTo>
                  <a:lnTo>
                    <a:pt x="62458" y="138603"/>
                  </a:lnTo>
                  <a:cubicBezTo>
                    <a:pt x="52985" y="129966"/>
                    <a:pt x="43331" y="112394"/>
                    <a:pt x="34354" y="103418"/>
                  </a:cubicBezTo>
                  <a:cubicBezTo>
                    <a:pt x="22386" y="91450"/>
                    <a:pt x="-949" y="82794"/>
                    <a:pt x="30" y="71804"/>
                  </a:cubicBezTo>
                  <a:cubicBezTo>
                    <a:pt x="1009" y="60815"/>
                    <a:pt x="28257" y="49449"/>
                    <a:pt x="40226" y="37481"/>
                  </a:cubicBezTo>
                  <a:cubicBezTo>
                    <a:pt x="49202" y="28504"/>
                    <a:pt x="56527" y="11568"/>
                    <a:pt x="64106" y="3915"/>
                  </a:cubicBezTo>
                  <a:lnTo>
                    <a:pt x="7183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00BA0388-CF64-4725-8D99-8F205A6B8A6F}"/>
                </a:ext>
              </a:extLst>
            </p:cNvPr>
            <p:cNvSpPr/>
            <p:nvPr/>
          </p:nvSpPr>
          <p:spPr>
            <a:xfrm>
              <a:off x="3651600" y="3618963"/>
              <a:ext cx="214061" cy="107053"/>
            </a:xfrm>
            <a:custGeom>
              <a:avLst/>
              <a:gdLst>
                <a:gd name="connsiteX0" fmla="*/ 107022 w 214061"/>
                <a:gd name="connsiteY0" fmla="*/ 16 h 107053"/>
                <a:gd name="connsiteX1" fmla="*/ 154811 w 214061"/>
                <a:gd name="connsiteY1" fmla="*/ 61268 h 107053"/>
                <a:gd name="connsiteX2" fmla="*/ 214044 w 214061"/>
                <a:gd name="connsiteY2" fmla="*/ 107038 h 107053"/>
                <a:gd name="connsiteX3" fmla="*/ 214038 w 214061"/>
                <a:gd name="connsiteY3" fmla="*/ 107053 h 107053"/>
                <a:gd name="connsiteX4" fmla="*/ 6 w 214061"/>
                <a:gd name="connsiteY4" fmla="*/ 107053 h 107053"/>
                <a:gd name="connsiteX5" fmla="*/ 0 w 214061"/>
                <a:gd name="connsiteY5" fmla="*/ 107038 h 107053"/>
                <a:gd name="connsiteX6" fmla="*/ 59905 w 214061"/>
                <a:gd name="connsiteY6" fmla="*/ 55883 h 107053"/>
                <a:gd name="connsiteX7" fmla="*/ 107022 w 214061"/>
                <a:gd name="connsiteY7" fmla="*/ 16 h 10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61" h="107053">
                  <a:moveTo>
                    <a:pt x="107022" y="16"/>
                  </a:moveTo>
                  <a:cubicBezTo>
                    <a:pt x="122839" y="914"/>
                    <a:pt x="136974" y="43431"/>
                    <a:pt x="154811" y="61268"/>
                  </a:cubicBezTo>
                  <a:cubicBezTo>
                    <a:pt x="172648" y="79105"/>
                    <a:pt x="215053" y="87743"/>
                    <a:pt x="214044" y="107038"/>
                  </a:cubicBezTo>
                  <a:lnTo>
                    <a:pt x="214038" y="107053"/>
                  </a:lnTo>
                  <a:lnTo>
                    <a:pt x="6" y="107053"/>
                  </a:lnTo>
                  <a:lnTo>
                    <a:pt x="0" y="107038"/>
                  </a:lnTo>
                  <a:cubicBezTo>
                    <a:pt x="1458" y="90660"/>
                    <a:pt x="42068" y="73720"/>
                    <a:pt x="59905" y="55883"/>
                  </a:cubicBezTo>
                  <a:cubicBezTo>
                    <a:pt x="77742" y="38046"/>
                    <a:pt x="91204" y="-881"/>
                    <a:pt x="107022" y="16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3E074B39-3A02-4997-93CA-CC70EE4EA108}"/>
              </a:ext>
            </a:extLst>
          </p:cNvPr>
          <p:cNvGrpSpPr/>
          <p:nvPr/>
        </p:nvGrpSpPr>
        <p:grpSpPr>
          <a:xfrm>
            <a:off x="4668284" y="5614564"/>
            <a:ext cx="526124" cy="943045"/>
            <a:chOff x="3586162" y="3077241"/>
            <a:chExt cx="361951" cy="648775"/>
          </a:xfrm>
        </p:grpSpPr>
        <p:sp>
          <p:nvSpPr>
            <p:cNvPr id="651" name="正方形/長方形 650">
              <a:extLst>
                <a:ext uri="{FF2B5EF4-FFF2-40B4-BE49-F238E27FC236}">
                  <a16:creationId xmlns:a16="http://schemas.microsoft.com/office/drawing/2014/main" id="{FD6070F5-37FF-4AD5-B3FF-0E695312B232}"/>
                </a:ext>
              </a:extLst>
            </p:cNvPr>
            <p:cNvSpPr/>
            <p:nvPr/>
          </p:nvSpPr>
          <p:spPr>
            <a:xfrm>
              <a:off x="3586162" y="3077241"/>
              <a:ext cx="361950" cy="64877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2" name="楕円 230">
              <a:extLst>
                <a:ext uri="{FF2B5EF4-FFF2-40B4-BE49-F238E27FC236}">
                  <a16:creationId xmlns:a16="http://schemas.microsoft.com/office/drawing/2014/main" id="{2E19E3B5-84A4-42B2-ABD7-56BB3732E0CF}"/>
                </a:ext>
              </a:extLst>
            </p:cNvPr>
            <p:cNvSpPr/>
            <p:nvPr/>
          </p:nvSpPr>
          <p:spPr>
            <a:xfrm rot="900000">
              <a:off x="3607755" y="3319483"/>
              <a:ext cx="120179" cy="12017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楕円 230">
              <a:extLst>
                <a:ext uri="{FF2B5EF4-FFF2-40B4-BE49-F238E27FC236}">
                  <a16:creationId xmlns:a16="http://schemas.microsoft.com/office/drawing/2014/main" id="{DEDFA960-546A-4605-A2A9-5A23C6F85737}"/>
                </a:ext>
              </a:extLst>
            </p:cNvPr>
            <p:cNvSpPr/>
            <p:nvPr/>
          </p:nvSpPr>
          <p:spPr>
            <a:xfrm rot="20700000">
              <a:off x="3694125" y="3432661"/>
              <a:ext cx="183741" cy="183738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楕円 230">
              <a:extLst>
                <a:ext uri="{FF2B5EF4-FFF2-40B4-BE49-F238E27FC236}">
                  <a16:creationId xmlns:a16="http://schemas.microsoft.com/office/drawing/2014/main" id="{059F2AB7-A90B-4E17-B859-2F2C2593FD23}"/>
                </a:ext>
              </a:extLst>
            </p:cNvPr>
            <p:cNvSpPr/>
            <p:nvPr/>
          </p:nvSpPr>
          <p:spPr>
            <a:xfrm rot="900000">
              <a:off x="3848504" y="3342895"/>
              <a:ext cx="75992" cy="75991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楕円 230">
              <a:extLst>
                <a:ext uri="{FF2B5EF4-FFF2-40B4-BE49-F238E27FC236}">
                  <a16:creationId xmlns:a16="http://schemas.microsoft.com/office/drawing/2014/main" id="{D366DE5F-8F58-4DDF-8E30-7752CEBDA599}"/>
                </a:ext>
              </a:extLst>
            </p:cNvPr>
            <p:cNvSpPr/>
            <p:nvPr/>
          </p:nvSpPr>
          <p:spPr>
            <a:xfrm>
              <a:off x="3816182" y="3150330"/>
              <a:ext cx="106767" cy="106764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楕円 230">
              <a:extLst>
                <a:ext uri="{FF2B5EF4-FFF2-40B4-BE49-F238E27FC236}">
                  <a16:creationId xmlns:a16="http://schemas.microsoft.com/office/drawing/2014/main" id="{46532FD3-6A6C-438C-9043-3EABE62C455A}"/>
                </a:ext>
              </a:extLst>
            </p:cNvPr>
            <p:cNvSpPr/>
            <p:nvPr/>
          </p:nvSpPr>
          <p:spPr>
            <a:xfrm rot="900000">
              <a:off x="3715013" y="3236203"/>
              <a:ext cx="87173" cy="87172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楕円 230">
              <a:extLst>
                <a:ext uri="{FF2B5EF4-FFF2-40B4-BE49-F238E27FC236}">
                  <a16:creationId xmlns:a16="http://schemas.microsoft.com/office/drawing/2014/main" id="{5722273A-F469-43AE-A7A6-923D580E48FD}"/>
                </a:ext>
              </a:extLst>
            </p:cNvPr>
            <p:cNvSpPr/>
            <p:nvPr/>
          </p:nvSpPr>
          <p:spPr>
            <a:xfrm>
              <a:off x="3625282" y="3146705"/>
              <a:ext cx="67258" cy="6725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EEC75940-5568-4314-8A37-5D0B12BD86DC}"/>
                </a:ext>
              </a:extLst>
            </p:cNvPr>
            <p:cNvSpPr/>
            <p:nvPr/>
          </p:nvSpPr>
          <p:spPr>
            <a:xfrm>
              <a:off x="3651555" y="3077242"/>
              <a:ext cx="214089" cy="110793"/>
            </a:xfrm>
            <a:custGeom>
              <a:avLst/>
              <a:gdLst>
                <a:gd name="connsiteX0" fmla="*/ 2291 w 214089"/>
                <a:gd name="connsiteY0" fmla="*/ 0 h 110793"/>
                <a:gd name="connsiteX1" fmla="*/ 212246 w 214089"/>
                <a:gd name="connsiteY1" fmla="*/ 0 h 110793"/>
                <a:gd name="connsiteX2" fmla="*/ 214089 w 214089"/>
                <a:gd name="connsiteY2" fmla="*/ 3727 h 110793"/>
                <a:gd name="connsiteX3" fmla="*/ 161587 w 214089"/>
                <a:gd name="connsiteY3" fmla="*/ 59593 h 110793"/>
                <a:gd name="connsiteX4" fmla="*/ 107067 w 214089"/>
                <a:gd name="connsiteY4" fmla="*/ 110749 h 110793"/>
                <a:gd name="connsiteX5" fmla="*/ 51200 w 214089"/>
                <a:gd name="connsiteY5" fmla="*/ 50843 h 110793"/>
                <a:gd name="connsiteX6" fmla="*/ 45 w 214089"/>
                <a:gd name="connsiteY6" fmla="*/ 3727 h 110793"/>
                <a:gd name="connsiteX7" fmla="*/ 2291 w 214089"/>
                <a:gd name="connsiteY7" fmla="*/ 0 h 11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89" h="110793">
                  <a:moveTo>
                    <a:pt x="2291" y="0"/>
                  </a:moveTo>
                  <a:lnTo>
                    <a:pt x="212246" y="0"/>
                  </a:lnTo>
                  <a:lnTo>
                    <a:pt x="214089" y="3727"/>
                  </a:lnTo>
                  <a:cubicBezTo>
                    <a:pt x="213079" y="23022"/>
                    <a:pt x="179424" y="41757"/>
                    <a:pt x="161587" y="59593"/>
                  </a:cubicBezTo>
                  <a:cubicBezTo>
                    <a:pt x="143750" y="77430"/>
                    <a:pt x="125464" y="112207"/>
                    <a:pt x="107067" y="110749"/>
                  </a:cubicBezTo>
                  <a:cubicBezTo>
                    <a:pt x="88669" y="109290"/>
                    <a:pt x="69037" y="68680"/>
                    <a:pt x="51200" y="50843"/>
                  </a:cubicBezTo>
                  <a:cubicBezTo>
                    <a:pt x="33363" y="33006"/>
                    <a:pt x="-1414" y="20106"/>
                    <a:pt x="45" y="3727"/>
                  </a:cubicBezTo>
                  <a:lnTo>
                    <a:pt x="2291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6CE3D968-79BE-4306-B36F-69BD2CD16CDE}"/>
                </a:ext>
              </a:extLst>
            </p:cNvPr>
            <p:cNvSpPr/>
            <p:nvPr/>
          </p:nvSpPr>
          <p:spPr>
            <a:xfrm>
              <a:off x="3586162" y="3516766"/>
              <a:ext cx="73274" cy="143647"/>
            </a:xfrm>
            <a:custGeom>
              <a:avLst/>
              <a:gdLst>
                <a:gd name="connsiteX0" fmla="*/ 1453 w 73274"/>
                <a:gd name="connsiteY0" fmla="*/ 0 h 143647"/>
                <a:gd name="connsiteX1" fmla="*/ 33519 w 73274"/>
                <a:gd name="connsiteY1" fmla="*/ 41099 h 143647"/>
                <a:gd name="connsiteX2" fmla="*/ 73263 w 73274"/>
                <a:gd name="connsiteY2" fmla="*/ 71809 h 143647"/>
                <a:gd name="connsiteX3" fmla="*/ 38035 w 73274"/>
                <a:gd name="connsiteY3" fmla="*/ 109294 h 143647"/>
                <a:gd name="connsiteX4" fmla="*/ 1453 w 73274"/>
                <a:gd name="connsiteY4" fmla="*/ 143618 h 143647"/>
                <a:gd name="connsiteX5" fmla="*/ 0 w 73274"/>
                <a:gd name="connsiteY5" fmla="*/ 142842 h 143647"/>
                <a:gd name="connsiteX6" fmla="*/ 0 w 73274"/>
                <a:gd name="connsiteY6" fmla="*/ 737 h 143647"/>
                <a:gd name="connsiteX7" fmla="*/ 1453 w 73274"/>
                <a:gd name="connsiteY7" fmla="*/ 0 h 1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74" h="143647">
                  <a:moveTo>
                    <a:pt x="1453" y="0"/>
                  </a:moveTo>
                  <a:cubicBezTo>
                    <a:pt x="12067" y="603"/>
                    <a:pt x="21551" y="29130"/>
                    <a:pt x="33519" y="41099"/>
                  </a:cubicBezTo>
                  <a:cubicBezTo>
                    <a:pt x="45487" y="53067"/>
                    <a:pt x="73941" y="58863"/>
                    <a:pt x="73263" y="71809"/>
                  </a:cubicBezTo>
                  <a:cubicBezTo>
                    <a:pt x="72586" y="84756"/>
                    <a:pt x="50004" y="97326"/>
                    <a:pt x="38035" y="109294"/>
                  </a:cubicBezTo>
                  <a:cubicBezTo>
                    <a:pt x="26067" y="121263"/>
                    <a:pt x="13798" y="144597"/>
                    <a:pt x="1453" y="143618"/>
                  </a:cubicBezTo>
                  <a:lnTo>
                    <a:pt x="0" y="142842"/>
                  </a:lnTo>
                  <a:lnTo>
                    <a:pt x="0" y="737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235A0B75-1F16-4262-890F-A328C2A6851A}"/>
                </a:ext>
              </a:extLst>
            </p:cNvPr>
            <p:cNvSpPr/>
            <p:nvPr/>
          </p:nvSpPr>
          <p:spPr>
            <a:xfrm>
              <a:off x="3876282" y="3516770"/>
              <a:ext cx="71831" cy="143608"/>
            </a:xfrm>
            <a:custGeom>
              <a:avLst/>
              <a:gdLst>
                <a:gd name="connsiteX0" fmla="*/ 71831 w 71831"/>
                <a:gd name="connsiteY0" fmla="*/ 0 h 143608"/>
                <a:gd name="connsiteX1" fmla="*/ 71831 w 71831"/>
                <a:gd name="connsiteY1" fmla="*/ 143608 h 143608"/>
                <a:gd name="connsiteX2" fmla="*/ 62458 w 71831"/>
                <a:gd name="connsiteY2" fmla="*/ 138603 h 143608"/>
                <a:gd name="connsiteX3" fmla="*/ 34354 w 71831"/>
                <a:gd name="connsiteY3" fmla="*/ 103418 h 143608"/>
                <a:gd name="connsiteX4" fmla="*/ 30 w 71831"/>
                <a:gd name="connsiteY4" fmla="*/ 71804 h 143608"/>
                <a:gd name="connsiteX5" fmla="*/ 40226 w 71831"/>
                <a:gd name="connsiteY5" fmla="*/ 37481 h 143608"/>
                <a:gd name="connsiteX6" fmla="*/ 64106 w 71831"/>
                <a:gd name="connsiteY6" fmla="*/ 3915 h 143608"/>
                <a:gd name="connsiteX7" fmla="*/ 71831 w 71831"/>
                <a:gd name="connsiteY7" fmla="*/ 0 h 143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831" h="143608">
                  <a:moveTo>
                    <a:pt x="71831" y="0"/>
                  </a:moveTo>
                  <a:lnTo>
                    <a:pt x="71831" y="143608"/>
                  </a:lnTo>
                  <a:lnTo>
                    <a:pt x="62458" y="138603"/>
                  </a:lnTo>
                  <a:cubicBezTo>
                    <a:pt x="52985" y="129966"/>
                    <a:pt x="43331" y="112394"/>
                    <a:pt x="34354" y="103418"/>
                  </a:cubicBezTo>
                  <a:cubicBezTo>
                    <a:pt x="22386" y="91450"/>
                    <a:pt x="-949" y="82794"/>
                    <a:pt x="30" y="71804"/>
                  </a:cubicBezTo>
                  <a:cubicBezTo>
                    <a:pt x="1009" y="60815"/>
                    <a:pt x="28257" y="49449"/>
                    <a:pt x="40226" y="37481"/>
                  </a:cubicBezTo>
                  <a:cubicBezTo>
                    <a:pt x="49202" y="28504"/>
                    <a:pt x="56527" y="11568"/>
                    <a:pt x="64106" y="3915"/>
                  </a:cubicBezTo>
                  <a:lnTo>
                    <a:pt x="71831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02E2808E-65A6-4F95-BCA0-CE128D7EC30A}"/>
                </a:ext>
              </a:extLst>
            </p:cNvPr>
            <p:cNvSpPr/>
            <p:nvPr/>
          </p:nvSpPr>
          <p:spPr>
            <a:xfrm>
              <a:off x="3651600" y="3618963"/>
              <a:ext cx="214061" cy="107053"/>
            </a:xfrm>
            <a:custGeom>
              <a:avLst/>
              <a:gdLst>
                <a:gd name="connsiteX0" fmla="*/ 107022 w 214061"/>
                <a:gd name="connsiteY0" fmla="*/ 16 h 107053"/>
                <a:gd name="connsiteX1" fmla="*/ 154811 w 214061"/>
                <a:gd name="connsiteY1" fmla="*/ 61268 h 107053"/>
                <a:gd name="connsiteX2" fmla="*/ 214044 w 214061"/>
                <a:gd name="connsiteY2" fmla="*/ 107038 h 107053"/>
                <a:gd name="connsiteX3" fmla="*/ 214038 w 214061"/>
                <a:gd name="connsiteY3" fmla="*/ 107053 h 107053"/>
                <a:gd name="connsiteX4" fmla="*/ 6 w 214061"/>
                <a:gd name="connsiteY4" fmla="*/ 107053 h 107053"/>
                <a:gd name="connsiteX5" fmla="*/ 0 w 214061"/>
                <a:gd name="connsiteY5" fmla="*/ 107038 h 107053"/>
                <a:gd name="connsiteX6" fmla="*/ 59905 w 214061"/>
                <a:gd name="connsiteY6" fmla="*/ 55883 h 107053"/>
                <a:gd name="connsiteX7" fmla="*/ 107022 w 214061"/>
                <a:gd name="connsiteY7" fmla="*/ 16 h 10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61" h="107053">
                  <a:moveTo>
                    <a:pt x="107022" y="16"/>
                  </a:moveTo>
                  <a:cubicBezTo>
                    <a:pt x="122839" y="914"/>
                    <a:pt x="136974" y="43431"/>
                    <a:pt x="154811" y="61268"/>
                  </a:cubicBezTo>
                  <a:cubicBezTo>
                    <a:pt x="172648" y="79105"/>
                    <a:pt x="215053" y="87743"/>
                    <a:pt x="214044" y="107038"/>
                  </a:cubicBezTo>
                  <a:lnTo>
                    <a:pt x="214038" y="107053"/>
                  </a:lnTo>
                  <a:lnTo>
                    <a:pt x="6" y="107053"/>
                  </a:lnTo>
                  <a:lnTo>
                    <a:pt x="0" y="107038"/>
                  </a:lnTo>
                  <a:cubicBezTo>
                    <a:pt x="1458" y="90660"/>
                    <a:pt x="42068" y="73720"/>
                    <a:pt x="59905" y="55883"/>
                  </a:cubicBezTo>
                  <a:cubicBezTo>
                    <a:pt x="77742" y="38046"/>
                    <a:pt x="91204" y="-881"/>
                    <a:pt x="107022" y="16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FCE78AE9-4893-4F53-995A-C8DE066152BE}"/>
              </a:ext>
            </a:extLst>
          </p:cNvPr>
          <p:cNvGrpSpPr/>
          <p:nvPr/>
        </p:nvGrpSpPr>
        <p:grpSpPr>
          <a:xfrm>
            <a:off x="6162244" y="5614564"/>
            <a:ext cx="526124" cy="943045"/>
            <a:chOff x="3586162" y="3077241"/>
            <a:chExt cx="361951" cy="648775"/>
          </a:xfrm>
        </p:grpSpPr>
        <p:sp>
          <p:nvSpPr>
            <p:cNvPr id="663" name="正方形/長方形 662">
              <a:extLst>
                <a:ext uri="{FF2B5EF4-FFF2-40B4-BE49-F238E27FC236}">
                  <a16:creationId xmlns:a16="http://schemas.microsoft.com/office/drawing/2014/main" id="{619C4AD0-919A-4998-8712-67282CE06BA8}"/>
                </a:ext>
              </a:extLst>
            </p:cNvPr>
            <p:cNvSpPr/>
            <p:nvPr/>
          </p:nvSpPr>
          <p:spPr>
            <a:xfrm>
              <a:off x="3586162" y="3077241"/>
              <a:ext cx="361950" cy="64877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楕円 230">
              <a:extLst>
                <a:ext uri="{FF2B5EF4-FFF2-40B4-BE49-F238E27FC236}">
                  <a16:creationId xmlns:a16="http://schemas.microsoft.com/office/drawing/2014/main" id="{1BEA7DD9-0121-4608-A756-A08B97FA8EDE}"/>
                </a:ext>
              </a:extLst>
            </p:cNvPr>
            <p:cNvSpPr/>
            <p:nvPr/>
          </p:nvSpPr>
          <p:spPr>
            <a:xfrm rot="900000">
              <a:off x="3607755" y="3319483"/>
              <a:ext cx="120179" cy="12017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楕円 230">
              <a:extLst>
                <a:ext uri="{FF2B5EF4-FFF2-40B4-BE49-F238E27FC236}">
                  <a16:creationId xmlns:a16="http://schemas.microsoft.com/office/drawing/2014/main" id="{F520CFD2-B235-4B66-8F51-40A29E4A3195}"/>
                </a:ext>
              </a:extLst>
            </p:cNvPr>
            <p:cNvSpPr/>
            <p:nvPr/>
          </p:nvSpPr>
          <p:spPr>
            <a:xfrm rot="20700000">
              <a:off x="3694125" y="3432661"/>
              <a:ext cx="183741" cy="183738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楕円 230">
              <a:extLst>
                <a:ext uri="{FF2B5EF4-FFF2-40B4-BE49-F238E27FC236}">
                  <a16:creationId xmlns:a16="http://schemas.microsoft.com/office/drawing/2014/main" id="{555CA1C0-B327-491B-AC99-7FA07912DD6C}"/>
                </a:ext>
              </a:extLst>
            </p:cNvPr>
            <p:cNvSpPr/>
            <p:nvPr/>
          </p:nvSpPr>
          <p:spPr>
            <a:xfrm rot="900000">
              <a:off x="3848504" y="3342895"/>
              <a:ext cx="75992" cy="75991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楕円 230">
              <a:extLst>
                <a:ext uri="{FF2B5EF4-FFF2-40B4-BE49-F238E27FC236}">
                  <a16:creationId xmlns:a16="http://schemas.microsoft.com/office/drawing/2014/main" id="{A7AB9D5B-ADC3-4B62-BBBE-E301BF9561F2}"/>
                </a:ext>
              </a:extLst>
            </p:cNvPr>
            <p:cNvSpPr/>
            <p:nvPr/>
          </p:nvSpPr>
          <p:spPr>
            <a:xfrm>
              <a:off x="3816182" y="3150330"/>
              <a:ext cx="106767" cy="106764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楕円 230">
              <a:extLst>
                <a:ext uri="{FF2B5EF4-FFF2-40B4-BE49-F238E27FC236}">
                  <a16:creationId xmlns:a16="http://schemas.microsoft.com/office/drawing/2014/main" id="{A2834DA6-9867-4BFB-87B0-7FC21219DF85}"/>
                </a:ext>
              </a:extLst>
            </p:cNvPr>
            <p:cNvSpPr/>
            <p:nvPr/>
          </p:nvSpPr>
          <p:spPr>
            <a:xfrm rot="900000">
              <a:off x="3715013" y="3236203"/>
              <a:ext cx="87173" cy="87172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楕円 230">
              <a:extLst>
                <a:ext uri="{FF2B5EF4-FFF2-40B4-BE49-F238E27FC236}">
                  <a16:creationId xmlns:a16="http://schemas.microsoft.com/office/drawing/2014/main" id="{75838D67-2C79-426E-A810-29608D90AE81}"/>
                </a:ext>
              </a:extLst>
            </p:cNvPr>
            <p:cNvSpPr/>
            <p:nvPr/>
          </p:nvSpPr>
          <p:spPr>
            <a:xfrm>
              <a:off x="3625282" y="3146705"/>
              <a:ext cx="67258" cy="6725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4F19164B-60B5-4FA4-97E8-833977A06E1D}"/>
                </a:ext>
              </a:extLst>
            </p:cNvPr>
            <p:cNvSpPr/>
            <p:nvPr/>
          </p:nvSpPr>
          <p:spPr>
            <a:xfrm>
              <a:off x="3651555" y="3077242"/>
              <a:ext cx="214089" cy="110793"/>
            </a:xfrm>
            <a:custGeom>
              <a:avLst/>
              <a:gdLst>
                <a:gd name="connsiteX0" fmla="*/ 2291 w 214089"/>
                <a:gd name="connsiteY0" fmla="*/ 0 h 110793"/>
                <a:gd name="connsiteX1" fmla="*/ 212246 w 214089"/>
                <a:gd name="connsiteY1" fmla="*/ 0 h 110793"/>
                <a:gd name="connsiteX2" fmla="*/ 214089 w 214089"/>
                <a:gd name="connsiteY2" fmla="*/ 3727 h 110793"/>
                <a:gd name="connsiteX3" fmla="*/ 161587 w 214089"/>
                <a:gd name="connsiteY3" fmla="*/ 59593 h 110793"/>
                <a:gd name="connsiteX4" fmla="*/ 107067 w 214089"/>
                <a:gd name="connsiteY4" fmla="*/ 110749 h 110793"/>
                <a:gd name="connsiteX5" fmla="*/ 51200 w 214089"/>
                <a:gd name="connsiteY5" fmla="*/ 50843 h 110793"/>
                <a:gd name="connsiteX6" fmla="*/ 45 w 214089"/>
                <a:gd name="connsiteY6" fmla="*/ 3727 h 110793"/>
                <a:gd name="connsiteX7" fmla="*/ 2291 w 214089"/>
                <a:gd name="connsiteY7" fmla="*/ 0 h 11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89" h="110793">
                  <a:moveTo>
                    <a:pt x="2291" y="0"/>
                  </a:moveTo>
                  <a:lnTo>
                    <a:pt x="212246" y="0"/>
                  </a:lnTo>
                  <a:lnTo>
                    <a:pt x="214089" y="3727"/>
                  </a:lnTo>
                  <a:cubicBezTo>
                    <a:pt x="213079" y="23022"/>
                    <a:pt x="179424" y="41757"/>
                    <a:pt x="161587" y="59593"/>
                  </a:cubicBezTo>
                  <a:cubicBezTo>
                    <a:pt x="143750" y="77430"/>
                    <a:pt x="125464" y="112207"/>
                    <a:pt x="107067" y="110749"/>
                  </a:cubicBezTo>
                  <a:cubicBezTo>
                    <a:pt x="88669" y="109290"/>
                    <a:pt x="69037" y="68680"/>
                    <a:pt x="51200" y="50843"/>
                  </a:cubicBezTo>
                  <a:cubicBezTo>
                    <a:pt x="33363" y="33006"/>
                    <a:pt x="-1414" y="20106"/>
                    <a:pt x="45" y="3727"/>
                  </a:cubicBezTo>
                  <a:lnTo>
                    <a:pt x="2291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20412307-0435-4EAD-A354-D0BCA88D1490}"/>
                </a:ext>
              </a:extLst>
            </p:cNvPr>
            <p:cNvSpPr/>
            <p:nvPr/>
          </p:nvSpPr>
          <p:spPr>
            <a:xfrm>
              <a:off x="3586162" y="3516766"/>
              <a:ext cx="73274" cy="143647"/>
            </a:xfrm>
            <a:custGeom>
              <a:avLst/>
              <a:gdLst>
                <a:gd name="connsiteX0" fmla="*/ 1453 w 73274"/>
                <a:gd name="connsiteY0" fmla="*/ 0 h 143647"/>
                <a:gd name="connsiteX1" fmla="*/ 33519 w 73274"/>
                <a:gd name="connsiteY1" fmla="*/ 41099 h 143647"/>
                <a:gd name="connsiteX2" fmla="*/ 73263 w 73274"/>
                <a:gd name="connsiteY2" fmla="*/ 71809 h 143647"/>
                <a:gd name="connsiteX3" fmla="*/ 38035 w 73274"/>
                <a:gd name="connsiteY3" fmla="*/ 109294 h 143647"/>
                <a:gd name="connsiteX4" fmla="*/ 1453 w 73274"/>
                <a:gd name="connsiteY4" fmla="*/ 143618 h 143647"/>
                <a:gd name="connsiteX5" fmla="*/ 0 w 73274"/>
                <a:gd name="connsiteY5" fmla="*/ 142842 h 143647"/>
                <a:gd name="connsiteX6" fmla="*/ 0 w 73274"/>
                <a:gd name="connsiteY6" fmla="*/ 737 h 143647"/>
                <a:gd name="connsiteX7" fmla="*/ 1453 w 73274"/>
                <a:gd name="connsiteY7" fmla="*/ 0 h 1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74" h="143647">
                  <a:moveTo>
                    <a:pt x="1453" y="0"/>
                  </a:moveTo>
                  <a:cubicBezTo>
                    <a:pt x="12067" y="603"/>
                    <a:pt x="21551" y="29130"/>
                    <a:pt x="33519" y="41099"/>
                  </a:cubicBezTo>
                  <a:cubicBezTo>
                    <a:pt x="45487" y="53067"/>
                    <a:pt x="73941" y="58863"/>
                    <a:pt x="73263" y="71809"/>
                  </a:cubicBezTo>
                  <a:cubicBezTo>
                    <a:pt x="72586" y="84756"/>
                    <a:pt x="50004" y="97326"/>
                    <a:pt x="38035" y="109294"/>
                  </a:cubicBezTo>
                  <a:cubicBezTo>
                    <a:pt x="26067" y="121263"/>
                    <a:pt x="13798" y="144597"/>
                    <a:pt x="1453" y="143618"/>
                  </a:cubicBezTo>
                  <a:lnTo>
                    <a:pt x="0" y="142842"/>
                  </a:lnTo>
                  <a:lnTo>
                    <a:pt x="0" y="737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C883BFF6-4634-4ECB-A8C0-9E5CC32E4AA4}"/>
                </a:ext>
              </a:extLst>
            </p:cNvPr>
            <p:cNvSpPr/>
            <p:nvPr/>
          </p:nvSpPr>
          <p:spPr>
            <a:xfrm>
              <a:off x="3876282" y="3516770"/>
              <a:ext cx="71831" cy="143608"/>
            </a:xfrm>
            <a:custGeom>
              <a:avLst/>
              <a:gdLst>
                <a:gd name="connsiteX0" fmla="*/ 71831 w 71831"/>
                <a:gd name="connsiteY0" fmla="*/ 0 h 143608"/>
                <a:gd name="connsiteX1" fmla="*/ 71831 w 71831"/>
                <a:gd name="connsiteY1" fmla="*/ 143608 h 143608"/>
                <a:gd name="connsiteX2" fmla="*/ 62458 w 71831"/>
                <a:gd name="connsiteY2" fmla="*/ 138603 h 143608"/>
                <a:gd name="connsiteX3" fmla="*/ 34354 w 71831"/>
                <a:gd name="connsiteY3" fmla="*/ 103418 h 143608"/>
                <a:gd name="connsiteX4" fmla="*/ 30 w 71831"/>
                <a:gd name="connsiteY4" fmla="*/ 71804 h 143608"/>
                <a:gd name="connsiteX5" fmla="*/ 40226 w 71831"/>
                <a:gd name="connsiteY5" fmla="*/ 37481 h 143608"/>
                <a:gd name="connsiteX6" fmla="*/ 64106 w 71831"/>
                <a:gd name="connsiteY6" fmla="*/ 3915 h 143608"/>
                <a:gd name="connsiteX7" fmla="*/ 71831 w 71831"/>
                <a:gd name="connsiteY7" fmla="*/ 0 h 143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831" h="143608">
                  <a:moveTo>
                    <a:pt x="71831" y="0"/>
                  </a:moveTo>
                  <a:lnTo>
                    <a:pt x="71831" y="143608"/>
                  </a:lnTo>
                  <a:lnTo>
                    <a:pt x="62458" y="138603"/>
                  </a:lnTo>
                  <a:cubicBezTo>
                    <a:pt x="52985" y="129966"/>
                    <a:pt x="43331" y="112394"/>
                    <a:pt x="34354" y="103418"/>
                  </a:cubicBezTo>
                  <a:cubicBezTo>
                    <a:pt x="22386" y="91450"/>
                    <a:pt x="-949" y="82794"/>
                    <a:pt x="30" y="71804"/>
                  </a:cubicBezTo>
                  <a:cubicBezTo>
                    <a:pt x="1009" y="60815"/>
                    <a:pt x="28257" y="49449"/>
                    <a:pt x="40226" y="37481"/>
                  </a:cubicBezTo>
                  <a:cubicBezTo>
                    <a:pt x="49202" y="28504"/>
                    <a:pt x="56527" y="11568"/>
                    <a:pt x="64106" y="3915"/>
                  </a:cubicBezTo>
                  <a:lnTo>
                    <a:pt x="71831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631EFB69-AD29-487B-A055-2E859A22B109}"/>
                </a:ext>
              </a:extLst>
            </p:cNvPr>
            <p:cNvSpPr/>
            <p:nvPr/>
          </p:nvSpPr>
          <p:spPr>
            <a:xfrm>
              <a:off x="3651600" y="3618963"/>
              <a:ext cx="214061" cy="107053"/>
            </a:xfrm>
            <a:custGeom>
              <a:avLst/>
              <a:gdLst>
                <a:gd name="connsiteX0" fmla="*/ 107022 w 214061"/>
                <a:gd name="connsiteY0" fmla="*/ 16 h 107053"/>
                <a:gd name="connsiteX1" fmla="*/ 154811 w 214061"/>
                <a:gd name="connsiteY1" fmla="*/ 61268 h 107053"/>
                <a:gd name="connsiteX2" fmla="*/ 214044 w 214061"/>
                <a:gd name="connsiteY2" fmla="*/ 107038 h 107053"/>
                <a:gd name="connsiteX3" fmla="*/ 214038 w 214061"/>
                <a:gd name="connsiteY3" fmla="*/ 107053 h 107053"/>
                <a:gd name="connsiteX4" fmla="*/ 6 w 214061"/>
                <a:gd name="connsiteY4" fmla="*/ 107053 h 107053"/>
                <a:gd name="connsiteX5" fmla="*/ 0 w 214061"/>
                <a:gd name="connsiteY5" fmla="*/ 107038 h 107053"/>
                <a:gd name="connsiteX6" fmla="*/ 59905 w 214061"/>
                <a:gd name="connsiteY6" fmla="*/ 55883 h 107053"/>
                <a:gd name="connsiteX7" fmla="*/ 107022 w 214061"/>
                <a:gd name="connsiteY7" fmla="*/ 16 h 10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61" h="107053">
                  <a:moveTo>
                    <a:pt x="107022" y="16"/>
                  </a:moveTo>
                  <a:cubicBezTo>
                    <a:pt x="122839" y="914"/>
                    <a:pt x="136974" y="43431"/>
                    <a:pt x="154811" y="61268"/>
                  </a:cubicBezTo>
                  <a:cubicBezTo>
                    <a:pt x="172648" y="79105"/>
                    <a:pt x="215053" y="87743"/>
                    <a:pt x="214044" y="107038"/>
                  </a:cubicBezTo>
                  <a:lnTo>
                    <a:pt x="214038" y="107053"/>
                  </a:lnTo>
                  <a:lnTo>
                    <a:pt x="6" y="107053"/>
                  </a:lnTo>
                  <a:lnTo>
                    <a:pt x="0" y="107038"/>
                  </a:lnTo>
                  <a:cubicBezTo>
                    <a:pt x="1458" y="90660"/>
                    <a:pt x="42068" y="73720"/>
                    <a:pt x="59905" y="55883"/>
                  </a:cubicBezTo>
                  <a:cubicBezTo>
                    <a:pt x="77742" y="38046"/>
                    <a:pt x="91204" y="-881"/>
                    <a:pt x="107022" y="16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A811B320-52E0-4402-8E60-98DA5D94B4DA}"/>
              </a:ext>
            </a:extLst>
          </p:cNvPr>
          <p:cNvGrpSpPr/>
          <p:nvPr/>
        </p:nvGrpSpPr>
        <p:grpSpPr>
          <a:xfrm>
            <a:off x="7704630" y="5614564"/>
            <a:ext cx="526124" cy="943045"/>
            <a:chOff x="3586162" y="3077241"/>
            <a:chExt cx="361951" cy="648775"/>
          </a:xfrm>
        </p:grpSpPr>
        <p:sp>
          <p:nvSpPr>
            <p:cNvPr id="675" name="正方形/長方形 674">
              <a:extLst>
                <a:ext uri="{FF2B5EF4-FFF2-40B4-BE49-F238E27FC236}">
                  <a16:creationId xmlns:a16="http://schemas.microsoft.com/office/drawing/2014/main" id="{F46D5AB0-8915-4859-AF52-D2C1551F2120}"/>
                </a:ext>
              </a:extLst>
            </p:cNvPr>
            <p:cNvSpPr/>
            <p:nvPr/>
          </p:nvSpPr>
          <p:spPr>
            <a:xfrm>
              <a:off x="3586162" y="3077241"/>
              <a:ext cx="361950" cy="64877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楕円 230">
              <a:extLst>
                <a:ext uri="{FF2B5EF4-FFF2-40B4-BE49-F238E27FC236}">
                  <a16:creationId xmlns:a16="http://schemas.microsoft.com/office/drawing/2014/main" id="{247FD59B-81DE-4ED1-9D65-96A81C1C0C30}"/>
                </a:ext>
              </a:extLst>
            </p:cNvPr>
            <p:cNvSpPr/>
            <p:nvPr/>
          </p:nvSpPr>
          <p:spPr>
            <a:xfrm rot="900000">
              <a:off x="3607755" y="3319483"/>
              <a:ext cx="120179" cy="12017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楕円 230">
              <a:extLst>
                <a:ext uri="{FF2B5EF4-FFF2-40B4-BE49-F238E27FC236}">
                  <a16:creationId xmlns:a16="http://schemas.microsoft.com/office/drawing/2014/main" id="{955F991E-E54A-4AA8-9EB0-B1D8794C470A}"/>
                </a:ext>
              </a:extLst>
            </p:cNvPr>
            <p:cNvSpPr/>
            <p:nvPr/>
          </p:nvSpPr>
          <p:spPr>
            <a:xfrm rot="20700000">
              <a:off x="3694125" y="3432661"/>
              <a:ext cx="183741" cy="183738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楕円 230">
              <a:extLst>
                <a:ext uri="{FF2B5EF4-FFF2-40B4-BE49-F238E27FC236}">
                  <a16:creationId xmlns:a16="http://schemas.microsoft.com/office/drawing/2014/main" id="{2458725C-6192-45AE-A8AE-83B5B7DC4828}"/>
                </a:ext>
              </a:extLst>
            </p:cNvPr>
            <p:cNvSpPr/>
            <p:nvPr/>
          </p:nvSpPr>
          <p:spPr>
            <a:xfrm rot="900000">
              <a:off x="3848504" y="3342895"/>
              <a:ext cx="75992" cy="75991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楕円 230">
              <a:extLst>
                <a:ext uri="{FF2B5EF4-FFF2-40B4-BE49-F238E27FC236}">
                  <a16:creationId xmlns:a16="http://schemas.microsoft.com/office/drawing/2014/main" id="{8AEF7D5A-FB6D-431C-AABB-8CB51B8F519B}"/>
                </a:ext>
              </a:extLst>
            </p:cNvPr>
            <p:cNvSpPr/>
            <p:nvPr/>
          </p:nvSpPr>
          <p:spPr>
            <a:xfrm>
              <a:off x="3816182" y="3150330"/>
              <a:ext cx="106767" cy="106764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楕円 230">
              <a:extLst>
                <a:ext uri="{FF2B5EF4-FFF2-40B4-BE49-F238E27FC236}">
                  <a16:creationId xmlns:a16="http://schemas.microsoft.com/office/drawing/2014/main" id="{AA3934B3-E478-429D-9CE4-E5BA8E9F3776}"/>
                </a:ext>
              </a:extLst>
            </p:cNvPr>
            <p:cNvSpPr/>
            <p:nvPr/>
          </p:nvSpPr>
          <p:spPr>
            <a:xfrm rot="900000">
              <a:off x="3715013" y="3236203"/>
              <a:ext cx="87173" cy="87172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楕円 230">
              <a:extLst>
                <a:ext uri="{FF2B5EF4-FFF2-40B4-BE49-F238E27FC236}">
                  <a16:creationId xmlns:a16="http://schemas.microsoft.com/office/drawing/2014/main" id="{B2A496A8-C838-465D-B170-B5184B81F3B6}"/>
                </a:ext>
              </a:extLst>
            </p:cNvPr>
            <p:cNvSpPr/>
            <p:nvPr/>
          </p:nvSpPr>
          <p:spPr>
            <a:xfrm>
              <a:off x="3625282" y="3146705"/>
              <a:ext cx="67258" cy="67257"/>
            </a:xfrm>
            <a:custGeom>
              <a:avLst/>
              <a:gdLst>
                <a:gd name="connsiteX0" fmla="*/ 0 w 757237"/>
                <a:gd name="connsiteY0" fmla="*/ 378619 h 757237"/>
                <a:gd name="connsiteX1" fmla="*/ 378619 w 757237"/>
                <a:gd name="connsiteY1" fmla="*/ 0 h 757237"/>
                <a:gd name="connsiteX2" fmla="*/ 757238 w 757237"/>
                <a:gd name="connsiteY2" fmla="*/ 378619 h 757237"/>
                <a:gd name="connsiteX3" fmla="*/ 378619 w 757237"/>
                <a:gd name="connsiteY3" fmla="*/ 757238 h 757237"/>
                <a:gd name="connsiteX4" fmla="*/ 0 w 757237"/>
                <a:gd name="connsiteY4" fmla="*/ 378619 h 757237"/>
                <a:gd name="connsiteX0" fmla="*/ 2940 w 760178"/>
                <a:gd name="connsiteY0" fmla="*/ 382271 h 760890"/>
                <a:gd name="connsiteX1" fmla="*/ 214871 w 760178"/>
                <a:gd name="connsiteY1" fmla="*/ 201296 h 760890"/>
                <a:gd name="connsiteX2" fmla="*/ 381559 w 760178"/>
                <a:gd name="connsiteY2" fmla="*/ 3652 h 760890"/>
                <a:gd name="connsiteX3" fmla="*/ 760178 w 760178"/>
                <a:gd name="connsiteY3" fmla="*/ 382271 h 760890"/>
                <a:gd name="connsiteX4" fmla="*/ 381559 w 760178"/>
                <a:gd name="connsiteY4" fmla="*/ 760890 h 760890"/>
                <a:gd name="connsiteX5" fmla="*/ 2940 w 760178"/>
                <a:gd name="connsiteY5" fmla="*/ 382271 h 760890"/>
                <a:gd name="connsiteX0" fmla="*/ 158 w 757396"/>
                <a:gd name="connsiteY0" fmla="*/ 382271 h 763830"/>
                <a:gd name="connsiteX1" fmla="*/ 212089 w 757396"/>
                <a:gd name="connsiteY1" fmla="*/ 201296 h 763830"/>
                <a:gd name="connsiteX2" fmla="*/ 378777 w 757396"/>
                <a:gd name="connsiteY2" fmla="*/ 3652 h 763830"/>
                <a:gd name="connsiteX3" fmla="*/ 757396 w 757396"/>
                <a:gd name="connsiteY3" fmla="*/ 382271 h 763830"/>
                <a:gd name="connsiteX4" fmla="*/ 378777 w 757396"/>
                <a:gd name="connsiteY4" fmla="*/ 760890 h 763830"/>
                <a:gd name="connsiteX5" fmla="*/ 181132 w 757396"/>
                <a:gd name="connsiteY5" fmla="*/ 548957 h 763830"/>
                <a:gd name="connsiteX6" fmla="*/ 158 w 757396"/>
                <a:gd name="connsiteY6" fmla="*/ 382271 h 763830"/>
                <a:gd name="connsiteX0" fmla="*/ 158 w 764183"/>
                <a:gd name="connsiteY0" fmla="*/ 382271 h 761047"/>
                <a:gd name="connsiteX1" fmla="*/ 212089 w 764183"/>
                <a:gd name="connsiteY1" fmla="*/ 201296 h 761047"/>
                <a:gd name="connsiteX2" fmla="*/ 378777 w 764183"/>
                <a:gd name="connsiteY2" fmla="*/ 3652 h 761047"/>
                <a:gd name="connsiteX3" fmla="*/ 757396 w 764183"/>
                <a:gd name="connsiteY3" fmla="*/ 382271 h 761047"/>
                <a:gd name="connsiteX4" fmla="*/ 571657 w 764183"/>
                <a:gd name="connsiteY4" fmla="*/ 579914 h 761047"/>
                <a:gd name="connsiteX5" fmla="*/ 378777 w 764183"/>
                <a:gd name="connsiteY5" fmla="*/ 760890 h 761047"/>
                <a:gd name="connsiteX6" fmla="*/ 181132 w 764183"/>
                <a:gd name="connsiteY6" fmla="*/ 548957 h 761047"/>
                <a:gd name="connsiteX7" fmla="*/ 158 w 764183"/>
                <a:gd name="connsiteY7" fmla="*/ 382271 h 761047"/>
                <a:gd name="connsiteX0" fmla="*/ 158 w 757458"/>
                <a:gd name="connsiteY0" fmla="*/ 378673 h 757449"/>
                <a:gd name="connsiteX1" fmla="*/ 212089 w 757458"/>
                <a:gd name="connsiteY1" fmla="*/ 197698 h 757449"/>
                <a:gd name="connsiteX2" fmla="*/ 378777 w 757458"/>
                <a:gd name="connsiteY2" fmla="*/ 54 h 757449"/>
                <a:gd name="connsiteX3" fmla="*/ 547844 w 757458"/>
                <a:gd name="connsiteY3" fmla="*/ 216748 h 757449"/>
                <a:gd name="connsiteX4" fmla="*/ 757396 w 757458"/>
                <a:gd name="connsiteY4" fmla="*/ 378673 h 757449"/>
                <a:gd name="connsiteX5" fmla="*/ 571657 w 757458"/>
                <a:gd name="connsiteY5" fmla="*/ 576316 h 757449"/>
                <a:gd name="connsiteX6" fmla="*/ 378777 w 757458"/>
                <a:gd name="connsiteY6" fmla="*/ 757292 h 757449"/>
                <a:gd name="connsiteX7" fmla="*/ 181132 w 757458"/>
                <a:gd name="connsiteY7" fmla="*/ 545359 h 757449"/>
                <a:gd name="connsiteX8" fmla="*/ 158 w 757458"/>
                <a:gd name="connsiteY8" fmla="*/ 378673 h 75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7458" h="757449">
                  <a:moveTo>
                    <a:pt x="158" y="378673"/>
                  </a:moveTo>
                  <a:cubicBezTo>
                    <a:pt x="5318" y="320730"/>
                    <a:pt x="148986" y="260801"/>
                    <a:pt x="212089" y="197698"/>
                  </a:cubicBezTo>
                  <a:cubicBezTo>
                    <a:pt x="275192" y="134595"/>
                    <a:pt x="322818" y="-3121"/>
                    <a:pt x="378777" y="54"/>
                  </a:cubicBezTo>
                  <a:cubicBezTo>
                    <a:pt x="434736" y="3229"/>
                    <a:pt x="484741" y="153645"/>
                    <a:pt x="547844" y="216748"/>
                  </a:cubicBezTo>
                  <a:cubicBezTo>
                    <a:pt x="610947" y="279851"/>
                    <a:pt x="760968" y="310411"/>
                    <a:pt x="757396" y="378673"/>
                  </a:cubicBezTo>
                  <a:cubicBezTo>
                    <a:pt x="753824" y="446935"/>
                    <a:pt x="634760" y="513213"/>
                    <a:pt x="571657" y="576316"/>
                  </a:cubicBezTo>
                  <a:cubicBezTo>
                    <a:pt x="508554" y="639419"/>
                    <a:pt x="443864" y="762451"/>
                    <a:pt x="378777" y="757292"/>
                  </a:cubicBezTo>
                  <a:cubicBezTo>
                    <a:pt x="313690" y="752133"/>
                    <a:pt x="244235" y="608462"/>
                    <a:pt x="181132" y="545359"/>
                  </a:cubicBezTo>
                  <a:cubicBezTo>
                    <a:pt x="118029" y="482256"/>
                    <a:pt x="-5002" y="436617"/>
                    <a:pt x="158" y="37867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E17592F2-A5AF-4FFE-9D85-690FD2162FEE}"/>
                </a:ext>
              </a:extLst>
            </p:cNvPr>
            <p:cNvSpPr/>
            <p:nvPr/>
          </p:nvSpPr>
          <p:spPr>
            <a:xfrm>
              <a:off x="3651555" y="3077242"/>
              <a:ext cx="214089" cy="110793"/>
            </a:xfrm>
            <a:custGeom>
              <a:avLst/>
              <a:gdLst>
                <a:gd name="connsiteX0" fmla="*/ 2291 w 214089"/>
                <a:gd name="connsiteY0" fmla="*/ 0 h 110793"/>
                <a:gd name="connsiteX1" fmla="*/ 212246 w 214089"/>
                <a:gd name="connsiteY1" fmla="*/ 0 h 110793"/>
                <a:gd name="connsiteX2" fmla="*/ 214089 w 214089"/>
                <a:gd name="connsiteY2" fmla="*/ 3727 h 110793"/>
                <a:gd name="connsiteX3" fmla="*/ 161587 w 214089"/>
                <a:gd name="connsiteY3" fmla="*/ 59593 h 110793"/>
                <a:gd name="connsiteX4" fmla="*/ 107067 w 214089"/>
                <a:gd name="connsiteY4" fmla="*/ 110749 h 110793"/>
                <a:gd name="connsiteX5" fmla="*/ 51200 w 214089"/>
                <a:gd name="connsiteY5" fmla="*/ 50843 h 110793"/>
                <a:gd name="connsiteX6" fmla="*/ 45 w 214089"/>
                <a:gd name="connsiteY6" fmla="*/ 3727 h 110793"/>
                <a:gd name="connsiteX7" fmla="*/ 2291 w 214089"/>
                <a:gd name="connsiteY7" fmla="*/ 0 h 11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89" h="110793">
                  <a:moveTo>
                    <a:pt x="2291" y="0"/>
                  </a:moveTo>
                  <a:lnTo>
                    <a:pt x="212246" y="0"/>
                  </a:lnTo>
                  <a:lnTo>
                    <a:pt x="214089" y="3727"/>
                  </a:lnTo>
                  <a:cubicBezTo>
                    <a:pt x="213079" y="23022"/>
                    <a:pt x="179424" y="41757"/>
                    <a:pt x="161587" y="59593"/>
                  </a:cubicBezTo>
                  <a:cubicBezTo>
                    <a:pt x="143750" y="77430"/>
                    <a:pt x="125464" y="112207"/>
                    <a:pt x="107067" y="110749"/>
                  </a:cubicBezTo>
                  <a:cubicBezTo>
                    <a:pt x="88669" y="109290"/>
                    <a:pt x="69037" y="68680"/>
                    <a:pt x="51200" y="50843"/>
                  </a:cubicBezTo>
                  <a:cubicBezTo>
                    <a:pt x="33363" y="33006"/>
                    <a:pt x="-1414" y="20106"/>
                    <a:pt x="45" y="3727"/>
                  </a:cubicBezTo>
                  <a:lnTo>
                    <a:pt x="2291" y="0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フリーフォーム: 図形 682">
              <a:extLst>
                <a:ext uri="{FF2B5EF4-FFF2-40B4-BE49-F238E27FC236}">
                  <a16:creationId xmlns:a16="http://schemas.microsoft.com/office/drawing/2014/main" id="{781A954C-FA36-4E0F-B089-72171ACFDF54}"/>
                </a:ext>
              </a:extLst>
            </p:cNvPr>
            <p:cNvSpPr/>
            <p:nvPr/>
          </p:nvSpPr>
          <p:spPr>
            <a:xfrm>
              <a:off x="3586162" y="3516766"/>
              <a:ext cx="73274" cy="143647"/>
            </a:xfrm>
            <a:custGeom>
              <a:avLst/>
              <a:gdLst>
                <a:gd name="connsiteX0" fmla="*/ 1453 w 73274"/>
                <a:gd name="connsiteY0" fmla="*/ 0 h 143647"/>
                <a:gd name="connsiteX1" fmla="*/ 33519 w 73274"/>
                <a:gd name="connsiteY1" fmla="*/ 41099 h 143647"/>
                <a:gd name="connsiteX2" fmla="*/ 73263 w 73274"/>
                <a:gd name="connsiteY2" fmla="*/ 71809 h 143647"/>
                <a:gd name="connsiteX3" fmla="*/ 38035 w 73274"/>
                <a:gd name="connsiteY3" fmla="*/ 109294 h 143647"/>
                <a:gd name="connsiteX4" fmla="*/ 1453 w 73274"/>
                <a:gd name="connsiteY4" fmla="*/ 143618 h 143647"/>
                <a:gd name="connsiteX5" fmla="*/ 0 w 73274"/>
                <a:gd name="connsiteY5" fmla="*/ 142842 h 143647"/>
                <a:gd name="connsiteX6" fmla="*/ 0 w 73274"/>
                <a:gd name="connsiteY6" fmla="*/ 737 h 143647"/>
                <a:gd name="connsiteX7" fmla="*/ 1453 w 73274"/>
                <a:gd name="connsiteY7" fmla="*/ 0 h 1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274" h="143647">
                  <a:moveTo>
                    <a:pt x="1453" y="0"/>
                  </a:moveTo>
                  <a:cubicBezTo>
                    <a:pt x="12067" y="603"/>
                    <a:pt x="21551" y="29130"/>
                    <a:pt x="33519" y="41099"/>
                  </a:cubicBezTo>
                  <a:cubicBezTo>
                    <a:pt x="45487" y="53067"/>
                    <a:pt x="73941" y="58863"/>
                    <a:pt x="73263" y="71809"/>
                  </a:cubicBezTo>
                  <a:cubicBezTo>
                    <a:pt x="72586" y="84756"/>
                    <a:pt x="50004" y="97326"/>
                    <a:pt x="38035" y="109294"/>
                  </a:cubicBezTo>
                  <a:cubicBezTo>
                    <a:pt x="26067" y="121263"/>
                    <a:pt x="13798" y="144597"/>
                    <a:pt x="1453" y="143618"/>
                  </a:cubicBezTo>
                  <a:lnTo>
                    <a:pt x="0" y="142842"/>
                  </a:lnTo>
                  <a:lnTo>
                    <a:pt x="0" y="737"/>
                  </a:lnTo>
                  <a:lnTo>
                    <a:pt x="1453" y="0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3F55BD56-47EA-4C88-945B-06946ED0E8D1}"/>
                </a:ext>
              </a:extLst>
            </p:cNvPr>
            <p:cNvSpPr/>
            <p:nvPr/>
          </p:nvSpPr>
          <p:spPr>
            <a:xfrm>
              <a:off x="3876282" y="3516770"/>
              <a:ext cx="71831" cy="143608"/>
            </a:xfrm>
            <a:custGeom>
              <a:avLst/>
              <a:gdLst>
                <a:gd name="connsiteX0" fmla="*/ 71831 w 71831"/>
                <a:gd name="connsiteY0" fmla="*/ 0 h 143608"/>
                <a:gd name="connsiteX1" fmla="*/ 71831 w 71831"/>
                <a:gd name="connsiteY1" fmla="*/ 143608 h 143608"/>
                <a:gd name="connsiteX2" fmla="*/ 62458 w 71831"/>
                <a:gd name="connsiteY2" fmla="*/ 138603 h 143608"/>
                <a:gd name="connsiteX3" fmla="*/ 34354 w 71831"/>
                <a:gd name="connsiteY3" fmla="*/ 103418 h 143608"/>
                <a:gd name="connsiteX4" fmla="*/ 30 w 71831"/>
                <a:gd name="connsiteY4" fmla="*/ 71804 h 143608"/>
                <a:gd name="connsiteX5" fmla="*/ 40226 w 71831"/>
                <a:gd name="connsiteY5" fmla="*/ 37481 h 143608"/>
                <a:gd name="connsiteX6" fmla="*/ 64106 w 71831"/>
                <a:gd name="connsiteY6" fmla="*/ 3915 h 143608"/>
                <a:gd name="connsiteX7" fmla="*/ 71831 w 71831"/>
                <a:gd name="connsiteY7" fmla="*/ 0 h 143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831" h="143608">
                  <a:moveTo>
                    <a:pt x="71831" y="0"/>
                  </a:moveTo>
                  <a:lnTo>
                    <a:pt x="71831" y="143608"/>
                  </a:lnTo>
                  <a:lnTo>
                    <a:pt x="62458" y="138603"/>
                  </a:lnTo>
                  <a:cubicBezTo>
                    <a:pt x="52985" y="129966"/>
                    <a:pt x="43331" y="112394"/>
                    <a:pt x="34354" y="103418"/>
                  </a:cubicBezTo>
                  <a:cubicBezTo>
                    <a:pt x="22386" y="91450"/>
                    <a:pt x="-949" y="82794"/>
                    <a:pt x="30" y="71804"/>
                  </a:cubicBezTo>
                  <a:cubicBezTo>
                    <a:pt x="1009" y="60815"/>
                    <a:pt x="28257" y="49449"/>
                    <a:pt x="40226" y="37481"/>
                  </a:cubicBezTo>
                  <a:cubicBezTo>
                    <a:pt x="49202" y="28504"/>
                    <a:pt x="56527" y="11568"/>
                    <a:pt x="64106" y="3915"/>
                  </a:cubicBezTo>
                  <a:lnTo>
                    <a:pt x="71831" y="0"/>
                  </a:ln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93DADA5A-A37A-474D-BC19-A42AA5018AB4}"/>
                </a:ext>
              </a:extLst>
            </p:cNvPr>
            <p:cNvSpPr/>
            <p:nvPr/>
          </p:nvSpPr>
          <p:spPr>
            <a:xfrm>
              <a:off x="3651600" y="3618963"/>
              <a:ext cx="214061" cy="107053"/>
            </a:xfrm>
            <a:custGeom>
              <a:avLst/>
              <a:gdLst>
                <a:gd name="connsiteX0" fmla="*/ 107022 w 214061"/>
                <a:gd name="connsiteY0" fmla="*/ 16 h 107053"/>
                <a:gd name="connsiteX1" fmla="*/ 154811 w 214061"/>
                <a:gd name="connsiteY1" fmla="*/ 61268 h 107053"/>
                <a:gd name="connsiteX2" fmla="*/ 214044 w 214061"/>
                <a:gd name="connsiteY2" fmla="*/ 107038 h 107053"/>
                <a:gd name="connsiteX3" fmla="*/ 214038 w 214061"/>
                <a:gd name="connsiteY3" fmla="*/ 107053 h 107053"/>
                <a:gd name="connsiteX4" fmla="*/ 6 w 214061"/>
                <a:gd name="connsiteY4" fmla="*/ 107053 h 107053"/>
                <a:gd name="connsiteX5" fmla="*/ 0 w 214061"/>
                <a:gd name="connsiteY5" fmla="*/ 107038 h 107053"/>
                <a:gd name="connsiteX6" fmla="*/ 59905 w 214061"/>
                <a:gd name="connsiteY6" fmla="*/ 55883 h 107053"/>
                <a:gd name="connsiteX7" fmla="*/ 107022 w 214061"/>
                <a:gd name="connsiteY7" fmla="*/ 16 h 10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061" h="107053">
                  <a:moveTo>
                    <a:pt x="107022" y="16"/>
                  </a:moveTo>
                  <a:cubicBezTo>
                    <a:pt x="122839" y="914"/>
                    <a:pt x="136974" y="43431"/>
                    <a:pt x="154811" y="61268"/>
                  </a:cubicBezTo>
                  <a:cubicBezTo>
                    <a:pt x="172648" y="79105"/>
                    <a:pt x="215053" y="87743"/>
                    <a:pt x="214044" y="107038"/>
                  </a:cubicBezTo>
                  <a:lnTo>
                    <a:pt x="214038" y="107053"/>
                  </a:lnTo>
                  <a:lnTo>
                    <a:pt x="6" y="107053"/>
                  </a:lnTo>
                  <a:lnTo>
                    <a:pt x="0" y="107038"/>
                  </a:lnTo>
                  <a:cubicBezTo>
                    <a:pt x="1458" y="90660"/>
                    <a:pt x="42068" y="73720"/>
                    <a:pt x="59905" y="55883"/>
                  </a:cubicBezTo>
                  <a:cubicBezTo>
                    <a:pt x="77742" y="38046"/>
                    <a:pt x="91204" y="-881"/>
                    <a:pt x="107022" y="16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47B053A9-3CF1-4746-AD8C-94DD8BE27BE8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蛇柄模様</a:t>
            </a:r>
          </a:p>
        </p:txBody>
      </p:sp>
    </p:spTree>
    <p:extLst>
      <p:ext uri="{BB962C8B-B14F-4D97-AF65-F5344CB8AC3E}">
        <p14:creationId xmlns:p14="http://schemas.microsoft.com/office/powerpoint/2010/main" val="365182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11090336-D138-4690-B378-C00DF9DD56D6}"/>
              </a:ext>
            </a:extLst>
          </p:cNvPr>
          <p:cNvGrpSpPr/>
          <p:nvPr/>
        </p:nvGrpSpPr>
        <p:grpSpPr>
          <a:xfrm>
            <a:off x="1443575" y="2716216"/>
            <a:ext cx="410269" cy="800959"/>
            <a:chOff x="2324113" y="4306313"/>
            <a:chExt cx="285067" cy="55653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33B8FBCE-207E-4C25-AE2E-BBAB4D7F0778}"/>
                </a:ext>
              </a:extLst>
            </p:cNvPr>
            <p:cNvSpPr/>
            <p:nvPr/>
          </p:nvSpPr>
          <p:spPr>
            <a:xfrm>
              <a:off x="2324113" y="4306313"/>
              <a:ext cx="285067" cy="55652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0289A93-1880-405C-8CDB-A154426D37DB}"/>
                </a:ext>
              </a:extLst>
            </p:cNvPr>
            <p:cNvSpPr/>
            <p:nvPr/>
          </p:nvSpPr>
          <p:spPr>
            <a:xfrm>
              <a:off x="2388407" y="4306314"/>
              <a:ext cx="191638" cy="556529"/>
            </a:xfrm>
            <a:custGeom>
              <a:avLst/>
              <a:gdLst>
                <a:gd name="connsiteX0" fmla="*/ 109567 w 191638"/>
                <a:gd name="connsiteY0" fmla="*/ 0 h 556529"/>
                <a:gd name="connsiteX1" fmla="*/ 177786 w 191638"/>
                <a:gd name="connsiteY1" fmla="*/ 0 h 556529"/>
                <a:gd name="connsiteX2" fmla="*/ 190452 w 191638"/>
                <a:gd name="connsiteY2" fmla="*/ 39678 h 556529"/>
                <a:gd name="connsiteX3" fmla="*/ 187866 w 191638"/>
                <a:gd name="connsiteY3" fmla="*/ 89543 h 556529"/>
                <a:gd name="connsiteX4" fmla="*/ 167791 w 191638"/>
                <a:gd name="connsiteY4" fmla="*/ 134172 h 556529"/>
                <a:gd name="connsiteX5" fmla="*/ 162200 w 191638"/>
                <a:gd name="connsiteY5" fmla="*/ 139482 h 556529"/>
                <a:gd name="connsiteX6" fmla="*/ 136400 w 191638"/>
                <a:gd name="connsiteY6" fmla="*/ 206366 h 556529"/>
                <a:gd name="connsiteX7" fmla="*/ 141918 w 191638"/>
                <a:gd name="connsiteY7" fmla="*/ 384424 h 556529"/>
                <a:gd name="connsiteX8" fmla="*/ 161652 w 191638"/>
                <a:gd name="connsiteY8" fmla="*/ 431317 h 556529"/>
                <a:gd name="connsiteX9" fmla="*/ 167790 w 191638"/>
                <a:gd name="connsiteY9" fmla="*/ 437148 h 556529"/>
                <a:gd name="connsiteX10" fmla="*/ 187865 w 191638"/>
                <a:gd name="connsiteY10" fmla="*/ 481777 h 556529"/>
                <a:gd name="connsiteX11" fmla="*/ 190451 w 191638"/>
                <a:gd name="connsiteY11" fmla="*/ 531642 h 556529"/>
                <a:gd name="connsiteX12" fmla="*/ 182507 w 191638"/>
                <a:gd name="connsiteY12" fmla="*/ 556529 h 556529"/>
                <a:gd name="connsiteX13" fmla="*/ 108733 w 191638"/>
                <a:gd name="connsiteY13" fmla="*/ 556529 h 556529"/>
                <a:gd name="connsiteX14" fmla="*/ 107751 w 191638"/>
                <a:gd name="connsiteY14" fmla="*/ 539073 h 556529"/>
                <a:gd name="connsiteX15" fmla="*/ 80719 w 191638"/>
                <a:gd name="connsiteY15" fmla="*/ 447546 h 556529"/>
                <a:gd name="connsiteX16" fmla="*/ 51648 w 191638"/>
                <a:gd name="connsiteY16" fmla="*/ 400462 h 556529"/>
                <a:gd name="connsiteX17" fmla="*/ 43758 w 191638"/>
                <a:gd name="connsiteY17" fmla="*/ 395668 h 556529"/>
                <a:gd name="connsiteX18" fmla="*/ 6761 w 191638"/>
                <a:gd name="connsiteY18" fmla="*/ 346217 h 556529"/>
                <a:gd name="connsiteX19" fmla="*/ 0 w 191638"/>
                <a:gd name="connsiteY19" fmla="*/ 316036 h 556529"/>
                <a:gd name="connsiteX20" fmla="*/ 0 w 191638"/>
                <a:gd name="connsiteY20" fmla="*/ 255284 h 556529"/>
                <a:gd name="connsiteX21" fmla="*/ 6761 w 191638"/>
                <a:gd name="connsiteY21" fmla="*/ 225104 h 556529"/>
                <a:gd name="connsiteX22" fmla="*/ 43758 w 191638"/>
                <a:gd name="connsiteY22" fmla="*/ 175653 h 556529"/>
                <a:gd name="connsiteX23" fmla="*/ 51650 w 191638"/>
                <a:gd name="connsiteY23" fmla="*/ 170857 h 556529"/>
                <a:gd name="connsiteX24" fmla="*/ 80720 w 191638"/>
                <a:gd name="connsiteY24" fmla="*/ 123774 h 556529"/>
                <a:gd name="connsiteX25" fmla="*/ 107752 w 191638"/>
                <a:gd name="connsiteY25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638" h="556529">
                  <a:moveTo>
                    <a:pt x="109567" y="0"/>
                  </a:moveTo>
                  <a:lnTo>
                    <a:pt x="177786" y="0"/>
                  </a:lnTo>
                  <a:lnTo>
                    <a:pt x="190452" y="39678"/>
                  </a:lnTo>
                  <a:cubicBezTo>
                    <a:pt x="192600" y="55886"/>
                    <a:pt x="191885" y="72784"/>
                    <a:pt x="187866" y="89543"/>
                  </a:cubicBezTo>
                  <a:cubicBezTo>
                    <a:pt x="183846" y="106302"/>
                    <a:pt x="176904" y="121336"/>
                    <a:pt x="167791" y="134172"/>
                  </a:cubicBezTo>
                  <a:lnTo>
                    <a:pt x="162200" y="139482"/>
                  </a:lnTo>
                  <a:lnTo>
                    <a:pt x="136400" y="206366"/>
                  </a:lnTo>
                  <a:cubicBezTo>
                    <a:pt x="121688" y="265083"/>
                    <a:pt x="123526" y="326343"/>
                    <a:pt x="141918" y="384424"/>
                  </a:cubicBezTo>
                  <a:lnTo>
                    <a:pt x="161652" y="431317"/>
                  </a:lnTo>
                  <a:lnTo>
                    <a:pt x="167790" y="437148"/>
                  </a:lnTo>
                  <a:cubicBezTo>
                    <a:pt x="176903" y="449984"/>
                    <a:pt x="183846" y="465018"/>
                    <a:pt x="187865" y="481777"/>
                  </a:cubicBezTo>
                  <a:cubicBezTo>
                    <a:pt x="191884" y="498536"/>
                    <a:pt x="192599" y="515435"/>
                    <a:pt x="190451" y="531642"/>
                  </a:cubicBezTo>
                  <a:lnTo>
                    <a:pt x="182507" y="556529"/>
                  </a:lnTo>
                  <a:lnTo>
                    <a:pt x="108733" y="556529"/>
                  </a:lnTo>
                  <a:lnTo>
                    <a:pt x="107751" y="539073"/>
                  </a:lnTo>
                  <a:cubicBezTo>
                    <a:pt x="103482" y="507145"/>
                    <a:pt x="94365" y="476195"/>
                    <a:pt x="80719" y="447546"/>
                  </a:cubicBezTo>
                  <a:lnTo>
                    <a:pt x="51648" y="400462"/>
                  </a:lnTo>
                  <a:lnTo>
                    <a:pt x="43758" y="395668"/>
                  </a:lnTo>
                  <a:cubicBezTo>
                    <a:pt x="28138" y="381591"/>
                    <a:pt x="15497" y="364829"/>
                    <a:pt x="6761" y="346217"/>
                  </a:cubicBezTo>
                  <a:lnTo>
                    <a:pt x="0" y="316036"/>
                  </a:lnTo>
                  <a:lnTo>
                    <a:pt x="0" y="255284"/>
                  </a:lnTo>
                  <a:lnTo>
                    <a:pt x="6761" y="225104"/>
                  </a:lnTo>
                  <a:cubicBezTo>
                    <a:pt x="15497" y="206491"/>
                    <a:pt x="28138" y="189730"/>
                    <a:pt x="43758" y="175653"/>
                  </a:cubicBezTo>
                  <a:lnTo>
                    <a:pt x="51650" y="170857"/>
                  </a:lnTo>
                  <a:lnTo>
                    <a:pt x="80720" y="123774"/>
                  </a:lnTo>
                  <a:cubicBezTo>
                    <a:pt x="94366" y="95126"/>
                    <a:pt x="103483" y="64176"/>
                    <a:pt x="107752" y="322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D5BE6DD-0B70-45C5-A1DB-D807A3636F93}"/>
                </a:ext>
              </a:extLst>
            </p:cNvPr>
            <p:cNvSpPr/>
            <p:nvPr/>
          </p:nvSpPr>
          <p:spPr>
            <a:xfrm>
              <a:off x="2350970" y="4306314"/>
              <a:ext cx="198443" cy="556529"/>
            </a:xfrm>
            <a:custGeom>
              <a:avLst/>
              <a:gdLst>
                <a:gd name="connsiteX0" fmla="*/ 116372 w 198443"/>
                <a:gd name="connsiteY0" fmla="*/ 0 h 556529"/>
                <a:gd name="connsiteX1" fmla="*/ 184592 w 198443"/>
                <a:gd name="connsiteY1" fmla="*/ 0 h 556529"/>
                <a:gd name="connsiteX2" fmla="*/ 197257 w 198443"/>
                <a:gd name="connsiteY2" fmla="*/ 39678 h 556529"/>
                <a:gd name="connsiteX3" fmla="*/ 194671 w 198443"/>
                <a:gd name="connsiteY3" fmla="*/ 89543 h 556529"/>
                <a:gd name="connsiteX4" fmla="*/ 174596 w 198443"/>
                <a:gd name="connsiteY4" fmla="*/ 134172 h 556529"/>
                <a:gd name="connsiteX5" fmla="*/ 169005 w 198443"/>
                <a:gd name="connsiteY5" fmla="*/ 139482 h 556529"/>
                <a:gd name="connsiteX6" fmla="*/ 143205 w 198443"/>
                <a:gd name="connsiteY6" fmla="*/ 206366 h 556529"/>
                <a:gd name="connsiteX7" fmla="*/ 148723 w 198443"/>
                <a:gd name="connsiteY7" fmla="*/ 384424 h 556529"/>
                <a:gd name="connsiteX8" fmla="*/ 168457 w 198443"/>
                <a:gd name="connsiteY8" fmla="*/ 431317 h 556529"/>
                <a:gd name="connsiteX9" fmla="*/ 174595 w 198443"/>
                <a:gd name="connsiteY9" fmla="*/ 437148 h 556529"/>
                <a:gd name="connsiteX10" fmla="*/ 194670 w 198443"/>
                <a:gd name="connsiteY10" fmla="*/ 481777 h 556529"/>
                <a:gd name="connsiteX11" fmla="*/ 197256 w 198443"/>
                <a:gd name="connsiteY11" fmla="*/ 531642 h 556529"/>
                <a:gd name="connsiteX12" fmla="*/ 189312 w 198443"/>
                <a:gd name="connsiteY12" fmla="*/ 556529 h 556529"/>
                <a:gd name="connsiteX13" fmla="*/ 115538 w 198443"/>
                <a:gd name="connsiteY13" fmla="*/ 556529 h 556529"/>
                <a:gd name="connsiteX14" fmla="*/ 114556 w 198443"/>
                <a:gd name="connsiteY14" fmla="*/ 539073 h 556529"/>
                <a:gd name="connsiteX15" fmla="*/ 87524 w 198443"/>
                <a:gd name="connsiteY15" fmla="*/ 447546 h 556529"/>
                <a:gd name="connsiteX16" fmla="*/ 58453 w 198443"/>
                <a:gd name="connsiteY16" fmla="*/ 400462 h 556529"/>
                <a:gd name="connsiteX17" fmla="*/ 50563 w 198443"/>
                <a:gd name="connsiteY17" fmla="*/ 395668 h 556529"/>
                <a:gd name="connsiteX18" fmla="*/ 0 w 198443"/>
                <a:gd name="connsiteY18" fmla="*/ 285660 h 556529"/>
                <a:gd name="connsiteX19" fmla="*/ 50563 w 198443"/>
                <a:gd name="connsiteY19" fmla="*/ 175653 h 556529"/>
                <a:gd name="connsiteX20" fmla="*/ 58455 w 198443"/>
                <a:gd name="connsiteY20" fmla="*/ 170857 h 556529"/>
                <a:gd name="connsiteX21" fmla="*/ 87525 w 198443"/>
                <a:gd name="connsiteY21" fmla="*/ 123774 h 556529"/>
                <a:gd name="connsiteX22" fmla="*/ 114557 w 198443"/>
                <a:gd name="connsiteY22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8443" h="556529">
                  <a:moveTo>
                    <a:pt x="116372" y="0"/>
                  </a:moveTo>
                  <a:lnTo>
                    <a:pt x="184592" y="0"/>
                  </a:lnTo>
                  <a:lnTo>
                    <a:pt x="197257" y="39678"/>
                  </a:lnTo>
                  <a:cubicBezTo>
                    <a:pt x="199405" y="55886"/>
                    <a:pt x="198690" y="72784"/>
                    <a:pt x="194671" y="89543"/>
                  </a:cubicBezTo>
                  <a:cubicBezTo>
                    <a:pt x="190651" y="106302"/>
                    <a:pt x="183709" y="121336"/>
                    <a:pt x="174596" y="134172"/>
                  </a:cubicBezTo>
                  <a:lnTo>
                    <a:pt x="169005" y="139482"/>
                  </a:lnTo>
                  <a:lnTo>
                    <a:pt x="143205" y="206366"/>
                  </a:lnTo>
                  <a:cubicBezTo>
                    <a:pt x="128493" y="265083"/>
                    <a:pt x="130331" y="326343"/>
                    <a:pt x="148723" y="384424"/>
                  </a:cubicBezTo>
                  <a:lnTo>
                    <a:pt x="168457" y="431317"/>
                  </a:lnTo>
                  <a:lnTo>
                    <a:pt x="174595" y="437148"/>
                  </a:lnTo>
                  <a:cubicBezTo>
                    <a:pt x="183708" y="449984"/>
                    <a:pt x="190651" y="465018"/>
                    <a:pt x="194670" y="481777"/>
                  </a:cubicBezTo>
                  <a:cubicBezTo>
                    <a:pt x="198689" y="498536"/>
                    <a:pt x="199404" y="515435"/>
                    <a:pt x="197256" y="531642"/>
                  </a:cubicBezTo>
                  <a:lnTo>
                    <a:pt x="189312" y="556529"/>
                  </a:lnTo>
                  <a:lnTo>
                    <a:pt x="115538" y="556529"/>
                  </a:lnTo>
                  <a:lnTo>
                    <a:pt x="114556" y="539073"/>
                  </a:lnTo>
                  <a:cubicBezTo>
                    <a:pt x="110287" y="507145"/>
                    <a:pt x="101170" y="476195"/>
                    <a:pt x="87524" y="447546"/>
                  </a:cubicBezTo>
                  <a:lnTo>
                    <a:pt x="58453" y="400462"/>
                  </a:lnTo>
                  <a:lnTo>
                    <a:pt x="50563" y="395668"/>
                  </a:lnTo>
                  <a:cubicBezTo>
                    <a:pt x="19322" y="367514"/>
                    <a:pt x="0" y="328621"/>
                    <a:pt x="0" y="285660"/>
                  </a:cubicBezTo>
                  <a:cubicBezTo>
                    <a:pt x="0" y="242700"/>
                    <a:pt x="19322" y="203806"/>
                    <a:pt x="50563" y="175653"/>
                  </a:cubicBezTo>
                  <a:lnTo>
                    <a:pt x="58455" y="170857"/>
                  </a:lnTo>
                  <a:lnTo>
                    <a:pt x="87525" y="123774"/>
                  </a:lnTo>
                  <a:cubicBezTo>
                    <a:pt x="101171" y="95126"/>
                    <a:pt x="110288" y="64176"/>
                    <a:pt x="114557" y="322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A40A0E0C-7D60-4A04-A549-E732AB70F972}"/>
              </a:ext>
            </a:extLst>
          </p:cNvPr>
          <p:cNvGrpSpPr/>
          <p:nvPr/>
        </p:nvGrpSpPr>
        <p:grpSpPr>
          <a:xfrm>
            <a:off x="1443994" y="4309067"/>
            <a:ext cx="667802" cy="648774"/>
            <a:chOff x="1655432" y="5466757"/>
            <a:chExt cx="667802" cy="648774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03569792-B167-485C-A2E8-A36F3119DBA7}"/>
                </a:ext>
              </a:extLst>
            </p:cNvPr>
            <p:cNvSpPr/>
            <p:nvPr/>
          </p:nvSpPr>
          <p:spPr>
            <a:xfrm>
              <a:off x="1655432" y="5466757"/>
              <a:ext cx="666750" cy="64877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EDFD174-4CB5-44A6-88BC-8653B49462F7}"/>
                </a:ext>
              </a:extLst>
            </p:cNvPr>
            <p:cNvSpPr/>
            <p:nvPr/>
          </p:nvSpPr>
          <p:spPr>
            <a:xfrm>
              <a:off x="1720463" y="5522600"/>
              <a:ext cx="546318" cy="546318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0029B2D-440C-467A-8C86-6D9CD9CBBF77}"/>
                </a:ext>
              </a:extLst>
            </p:cNvPr>
            <p:cNvSpPr/>
            <p:nvPr/>
          </p:nvSpPr>
          <p:spPr>
            <a:xfrm>
              <a:off x="1656484" y="5466758"/>
              <a:ext cx="157858" cy="163755"/>
            </a:xfrm>
            <a:custGeom>
              <a:avLst/>
              <a:gdLst>
                <a:gd name="connsiteX0" fmla="*/ 0 w 157858"/>
                <a:gd name="connsiteY0" fmla="*/ 0 h 163755"/>
                <a:gd name="connsiteX1" fmla="*/ 154676 w 157858"/>
                <a:gd name="connsiteY1" fmla="*/ 0 h 163755"/>
                <a:gd name="connsiteX2" fmla="*/ 157858 w 157858"/>
                <a:gd name="connsiteY2" fmla="*/ 7681 h 163755"/>
                <a:gd name="connsiteX3" fmla="*/ 145917 w 157858"/>
                <a:gd name="connsiteY3" fmla="*/ 36508 h 163755"/>
                <a:gd name="connsiteX4" fmla="*/ 30611 w 157858"/>
                <a:gd name="connsiteY4" fmla="*/ 151814 h 163755"/>
                <a:gd name="connsiteX5" fmla="*/ 1783 w 157858"/>
                <a:gd name="connsiteY5" fmla="*/ 163755 h 163755"/>
                <a:gd name="connsiteX6" fmla="*/ 0 w 157858"/>
                <a:gd name="connsiteY6" fmla="*/ 163017 h 163755"/>
                <a:gd name="connsiteX7" fmla="*/ 0 w 157858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3755">
                  <a:moveTo>
                    <a:pt x="0" y="0"/>
                  </a:moveTo>
                  <a:lnTo>
                    <a:pt x="154676" y="0"/>
                  </a:lnTo>
                  <a:lnTo>
                    <a:pt x="157858" y="7681"/>
                  </a:lnTo>
                  <a:cubicBezTo>
                    <a:pt x="157858" y="18114"/>
                    <a:pt x="153877" y="28548"/>
                    <a:pt x="145917" y="36508"/>
                  </a:cubicBezTo>
                  <a:lnTo>
                    <a:pt x="30611" y="151814"/>
                  </a:lnTo>
                  <a:cubicBezTo>
                    <a:pt x="22650" y="159775"/>
                    <a:pt x="12216" y="163755"/>
                    <a:pt x="1783" y="163755"/>
                  </a:cubicBezTo>
                  <a:lnTo>
                    <a:pt x="0" y="163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8820E01-B6A3-486A-9454-F16FF49A8DDE}"/>
                </a:ext>
              </a:extLst>
            </p:cNvPr>
            <p:cNvSpPr/>
            <p:nvPr/>
          </p:nvSpPr>
          <p:spPr>
            <a:xfrm>
              <a:off x="2163272" y="5466758"/>
              <a:ext cx="159962" cy="163755"/>
            </a:xfrm>
            <a:custGeom>
              <a:avLst/>
              <a:gdLst>
                <a:gd name="connsiteX0" fmla="*/ 3182 w 159962"/>
                <a:gd name="connsiteY0" fmla="*/ 0 h 163755"/>
                <a:gd name="connsiteX1" fmla="*/ 159962 w 159962"/>
                <a:gd name="connsiteY1" fmla="*/ 0 h 163755"/>
                <a:gd name="connsiteX2" fmla="*/ 159962 w 159962"/>
                <a:gd name="connsiteY2" fmla="*/ 162145 h 163755"/>
                <a:gd name="connsiteX3" fmla="*/ 156075 w 159962"/>
                <a:gd name="connsiteY3" fmla="*/ 163755 h 163755"/>
                <a:gd name="connsiteX4" fmla="*/ 127248 w 159962"/>
                <a:gd name="connsiteY4" fmla="*/ 151814 h 163755"/>
                <a:gd name="connsiteX5" fmla="*/ 11941 w 159962"/>
                <a:gd name="connsiteY5" fmla="*/ 36508 h 163755"/>
                <a:gd name="connsiteX6" fmla="*/ 0 w 159962"/>
                <a:gd name="connsiteY6" fmla="*/ 7681 h 163755"/>
                <a:gd name="connsiteX7" fmla="*/ 3182 w 159962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3755">
                  <a:moveTo>
                    <a:pt x="3182" y="0"/>
                  </a:moveTo>
                  <a:lnTo>
                    <a:pt x="159962" y="0"/>
                  </a:lnTo>
                  <a:lnTo>
                    <a:pt x="159962" y="162145"/>
                  </a:lnTo>
                  <a:lnTo>
                    <a:pt x="156075" y="163755"/>
                  </a:lnTo>
                  <a:cubicBezTo>
                    <a:pt x="145642" y="163755"/>
                    <a:pt x="135209" y="159775"/>
                    <a:pt x="127248" y="151814"/>
                  </a:cubicBezTo>
                  <a:lnTo>
                    <a:pt x="11941" y="36508"/>
                  </a:lnTo>
                  <a:cubicBezTo>
                    <a:pt x="3981" y="28548"/>
                    <a:pt x="0" y="18114"/>
                    <a:pt x="0" y="7681"/>
                  </a:cubicBezTo>
                  <a:lnTo>
                    <a:pt x="318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9765E5E-F1ED-4D30-AF6E-213051B99EE8}"/>
                </a:ext>
              </a:extLst>
            </p:cNvPr>
            <p:cNvSpPr/>
            <p:nvPr/>
          </p:nvSpPr>
          <p:spPr>
            <a:xfrm>
              <a:off x="1656484" y="5954875"/>
              <a:ext cx="157858" cy="160656"/>
            </a:xfrm>
            <a:custGeom>
              <a:avLst/>
              <a:gdLst>
                <a:gd name="connsiteX0" fmla="*/ 1783 w 157858"/>
                <a:gd name="connsiteY0" fmla="*/ 0 h 160656"/>
                <a:gd name="connsiteX1" fmla="*/ 30611 w 157858"/>
                <a:gd name="connsiteY1" fmla="*/ 11941 h 160656"/>
                <a:gd name="connsiteX2" fmla="*/ 145917 w 157858"/>
                <a:gd name="connsiteY2" fmla="*/ 127248 h 160656"/>
                <a:gd name="connsiteX3" fmla="*/ 157858 w 157858"/>
                <a:gd name="connsiteY3" fmla="*/ 156075 h 160656"/>
                <a:gd name="connsiteX4" fmla="*/ 155960 w 157858"/>
                <a:gd name="connsiteY4" fmla="*/ 160656 h 160656"/>
                <a:gd name="connsiteX5" fmla="*/ 0 w 157858"/>
                <a:gd name="connsiteY5" fmla="*/ 160656 h 160656"/>
                <a:gd name="connsiteX6" fmla="*/ 0 w 157858"/>
                <a:gd name="connsiteY6" fmla="*/ 739 h 160656"/>
                <a:gd name="connsiteX7" fmla="*/ 1783 w 157858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0656">
                  <a:moveTo>
                    <a:pt x="1783" y="0"/>
                  </a:moveTo>
                  <a:cubicBezTo>
                    <a:pt x="12217" y="0"/>
                    <a:pt x="22650" y="3980"/>
                    <a:pt x="30611" y="11941"/>
                  </a:cubicBezTo>
                  <a:lnTo>
                    <a:pt x="145917" y="127248"/>
                  </a:lnTo>
                  <a:cubicBezTo>
                    <a:pt x="153877" y="135209"/>
                    <a:pt x="157858" y="145642"/>
                    <a:pt x="157858" y="156075"/>
                  </a:cubicBezTo>
                  <a:lnTo>
                    <a:pt x="155960" y="160656"/>
                  </a:lnTo>
                  <a:lnTo>
                    <a:pt x="0" y="160656"/>
                  </a:lnTo>
                  <a:lnTo>
                    <a:pt x="0" y="739"/>
                  </a:lnTo>
                  <a:lnTo>
                    <a:pt x="178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4D754C4-E50C-46D5-B261-54103F98E5B9}"/>
                </a:ext>
              </a:extLst>
            </p:cNvPr>
            <p:cNvSpPr/>
            <p:nvPr/>
          </p:nvSpPr>
          <p:spPr>
            <a:xfrm>
              <a:off x="2163272" y="5954875"/>
              <a:ext cx="159962" cy="160656"/>
            </a:xfrm>
            <a:custGeom>
              <a:avLst/>
              <a:gdLst>
                <a:gd name="connsiteX0" fmla="*/ 156075 w 159962"/>
                <a:gd name="connsiteY0" fmla="*/ 0 h 160656"/>
                <a:gd name="connsiteX1" fmla="*/ 159962 w 159962"/>
                <a:gd name="connsiteY1" fmla="*/ 1610 h 160656"/>
                <a:gd name="connsiteX2" fmla="*/ 159962 w 159962"/>
                <a:gd name="connsiteY2" fmla="*/ 160656 h 160656"/>
                <a:gd name="connsiteX3" fmla="*/ 1898 w 159962"/>
                <a:gd name="connsiteY3" fmla="*/ 160656 h 160656"/>
                <a:gd name="connsiteX4" fmla="*/ 0 w 159962"/>
                <a:gd name="connsiteY4" fmla="*/ 156075 h 160656"/>
                <a:gd name="connsiteX5" fmla="*/ 11941 w 159962"/>
                <a:gd name="connsiteY5" fmla="*/ 127248 h 160656"/>
                <a:gd name="connsiteX6" fmla="*/ 127248 w 159962"/>
                <a:gd name="connsiteY6" fmla="*/ 11941 h 160656"/>
                <a:gd name="connsiteX7" fmla="*/ 156075 w 159962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0656">
                  <a:moveTo>
                    <a:pt x="156075" y="0"/>
                  </a:moveTo>
                  <a:lnTo>
                    <a:pt x="159962" y="1610"/>
                  </a:lnTo>
                  <a:lnTo>
                    <a:pt x="159962" y="160656"/>
                  </a:lnTo>
                  <a:lnTo>
                    <a:pt x="1898" y="160656"/>
                  </a:lnTo>
                  <a:lnTo>
                    <a:pt x="0" y="156075"/>
                  </a:lnTo>
                  <a:cubicBezTo>
                    <a:pt x="0" y="145642"/>
                    <a:pt x="3981" y="135209"/>
                    <a:pt x="11941" y="127248"/>
                  </a:cubicBezTo>
                  <a:lnTo>
                    <a:pt x="127248" y="11941"/>
                  </a:lnTo>
                  <a:cubicBezTo>
                    <a:pt x="135208" y="3980"/>
                    <a:pt x="145642" y="0"/>
                    <a:pt x="15607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29557D69-8E7F-4C04-96A5-D2707FE20A09}"/>
                </a:ext>
              </a:extLst>
            </p:cNvPr>
            <p:cNvSpPr/>
            <p:nvPr/>
          </p:nvSpPr>
          <p:spPr>
            <a:xfrm>
              <a:off x="1821067" y="5628019"/>
              <a:ext cx="335480" cy="3354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90A8C908-00BD-4098-80D4-46C61AFFE6DF}"/>
              </a:ext>
            </a:extLst>
          </p:cNvPr>
          <p:cNvGrpSpPr/>
          <p:nvPr/>
        </p:nvGrpSpPr>
        <p:grpSpPr>
          <a:xfrm>
            <a:off x="1428634" y="5691085"/>
            <a:ext cx="670572" cy="648773"/>
            <a:chOff x="5016727" y="3083261"/>
            <a:chExt cx="339798" cy="328752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BC0C984E-3799-408E-ADEF-CDD4B3E9CB52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星: 5 pt 390">
              <a:extLst>
                <a:ext uri="{FF2B5EF4-FFF2-40B4-BE49-F238E27FC236}">
                  <a16:creationId xmlns:a16="http://schemas.microsoft.com/office/drawing/2014/main" id="{B317BD24-DCF2-487F-B46D-1DB943E3E8D8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5 pt 390">
              <a:extLst>
                <a:ext uri="{FF2B5EF4-FFF2-40B4-BE49-F238E27FC236}">
                  <a16:creationId xmlns:a16="http://schemas.microsoft.com/office/drawing/2014/main" id="{4B3600A7-F51D-48BF-B38D-5FB7C9B229F0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3D47109A-137D-4009-84F3-4C364F1BE65C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C672C36-6D7A-4C7A-A42C-6FDBF36771C8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5301C35-2537-4AE3-8978-99C66CD4F8AE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D79CCD9C-A913-4C18-B588-C5F5ADF7CCDC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4647015-63F4-41FF-8684-BA4FBA89D7F2}"/>
              </a:ext>
            </a:extLst>
          </p:cNvPr>
          <p:cNvGrpSpPr/>
          <p:nvPr/>
        </p:nvGrpSpPr>
        <p:grpSpPr>
          <a:xfrm>
            <a:off x="1463031" y="1217667"/>
            <a:ext cx="844251" cy="457743"/>
            <a:chOff x="6942897" y="4151098"/>
            <a:chExt cx="844251" cy="457743"/>
          </a:xfrm>
          <a:solidFill>
            <a:schemeClr val="accent2">
              <a:lumMod val="75000"/>
            </a:schemeClr>
          </a:solidFill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F94B9833-B6D0-4E8E-A031-2D4369C36961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custGeom>
              <a:avLst/>
              <a:gdLst>
                <a:gd name="connsiteX0" fmla="*/ 246063 w 844251"/>
                <a:gd name="connsiteY0" fmla="*/ 0 h 457743"/>
                <a:gd name="connsiteX1" fmla="*/ 587376 w 844251"/>
                <a:gd name="connsiteY1" fmla="*/ 0 h 457743"/>
                <a:gd name="connsiteX2" fmla="*/ 693437 w 844251"/>
                <a:gd name="connsiteY2" fmla="*/ 212122 h 457743"/>
                <a:gd name="connsiteX3" fmla="*/ 844251 w 844251"/>
                <a:gd name="connsiteY3" fmla="*/ 212122 h 457743"/>
                <a:gd name="connsiteX4" fmla="*/ 844251 w 844251"/>
                <a:gd name="connsiteY4" fmla="*/ 242983 h 457743"/>
                <a:gd name="connsiteX5" fmla="*/ 693437 w 844251"/>
                <a:gd name="connsiteY5" fmla="*/ 242983 h 457743"/>
                <a:gd name="connsiteX6" fmla="*/ 587375 w 844251"/>
                <a:gd name="connsiteY6" fmla="*/ 455106 h 457743"/>
                <a:gd name="connsiteX7" fmla="*/ 588694 w 844251"/>
                <a:gd name="connsiteY7" fmla="*/ 457743 h 457743"/>
                <a:gd name="connsiteX8" fmla="*/ 244745 w 844251"/>
                <a:gd name="connsiteY8" fmla="*/ 457743 h 457743"/>
                <a:gd name="connsiteX9" fmla="*/ 246063 w 844251"/>
                <a:gd name="connsiteY9" fmla="*/ 455106 h 457743"/>
                <a:gd name="connsiteX10" fmla="*/ 140002 w 844251"/>
                <a:gd name="connsiteY10" fmla="*/ 242983 h 457743"/>
                <a:gd name="connsiteX11" fmla="*/ 0 w 844251"/>
                <a:gd name="connsiteY11" fmla="*/ 242983 h 457743"/>
                <a:gd name="connsiteX12" fmla="*/ 0 w 844251"/>
                <a:gd name="connsiteY12" fmla="*/ 212122 h 457743"/>
                <a:gd name="connsiteX13" fmla="*/ 140002 w 844251"/>
                <a:gd name="connsiteY13" fmla="*/ 212122 h 457743"/>
                <a:gd name="connsiteX14" fmla="*/ 246063 w 844251"/>
                <a:gd name="connsiteY14" fmla="*/ 0 h 45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4251" h="457743">
                  <a:moveTo>
                    <a:pt x="246063" y="0"/>
                  </a:moveTo>
                  <a:lnTo>
                    <a:pt x="587376" y="0"/>
                  </a:lnTo>
                  <a:lnTo>
                    <a:pt x="693437" y="212122"/>
                  </a:lnTo>
                  <a:lnTo>
                    <a:pt x="844251" y="212122"/>
                  </a:lnTo>
                  <a:lnTo>
                    <a:pt x="844251" y="242983"/>
                  </a:lnTo>
                  <a:lnTo>
                    <a:pt x="693437" y="242983"/>
                  </a:lnTo>
                  <a:lnTo>
                    <a:pt x="587375" y="455106"/>
                  </a:lnTo>
                  <a:lnTo>
                    <a:pt x="588694" y="457743"/>
                  </a:lnTo>
                  <a:lnTo>
                    <a:pt x="244745" y="457743"/>
                  </a:lnTo>
                  <a:lnTo>
                    <a:pt x="246063" y="455106"/>
                  </a:lnTo>
                  <a:lnTo>
                    <a:pt x="140002" y="242983"/>
                  </a:lnTo>
                  <a:lnTo>
                    <a:pt x="0" y="242983"/>
                  </a:lnTo>
                  <a:lnTo>
                    <a:pt x="0" y="212122"/>
                  </a:lnTo>
                  <a:lnTo>
                    <a:pt x="140002" y="212122"/>
                  </a:lnTo>
                  <a:lnTo>
                    <a:pt x="24606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341E31CF-8BF5-462C-AA0A-6FC5894AA847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六角形 91">
              <a:extLst>
                <a:ext uri="{FF2B5EF4-FFF2-40B4-BE49-F238E27FC236}">
                  <a16:creationId xmlns:a16="http://schemas.microsoft.com/office/drawing/2014/main" id="{325DE4F4-72D8-4C5E-9C65-273292B960BB}"/>
                </a:ext>
              </a:extLst>
            </p:cNvPr>
            <p:cNvSpPr/>
            <p:nvPr/>
          </p:nvSpPr>
          <p:spPr>
            <a:xfrm>
              <a:off x="7113553" y="4167039"/>
              <a:ext cx="492125" cy="42424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057086B-9A4F-43ED-8E7D-122545072B3C}"/>
                </a:ext>
              </a:extLst>
            </p:cNvPr>
            <p:cNvSpPr/>
            <p:nvPr/>
          </p:nvSpPr>
          <p:spPr>
            <a:xfrm>
              <a:off x="6942897" y="4151098"/>
              <a:ext cx="246063" cy="212122"/>
            </a:xfrm>
            <a:custGeom>
              <a:avLst/>
              <a:gdLst>
                <a:gd name="connsiteX0" fmla="*/ 0 w 246063"/>
                <a:gd name="connsiteY0" fmla="*/ 0 h 212122"/>
                <a:gd name="connsiteX1" fmla="*/ 246063 w 246063"/>
                <a:gd name="connsiteY1" fmla="*/ 0 h 212122"/>
                <a:gd name="connsiteX2" fmla="*/ 140002 w 246063"/>
                <a:gd name="connsiteY2" fmla="*/ 212122 h 212122"/>
                <a:gd name="connsiteX3" fmla="*/ 0 w 246063"/>
                <a:gd name="connsiteY3" fmla="*/ 212122 h 212122"/>
                <a:gd name="connsiteX4" fmla="*/ 0 w 246063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63" h="212122">
                  <a:moveTo>
                    <a:pt x="0" y="0"/>
                  </a:moveTo>
                  <a:lnTo>
                    <a:pt x="246063" y="0"/>
                  </a:lnTo>
                  <a:lnTo>
                    <a:pt x="140002" y="212122"/>
                  </a:lnTo>
                  <a:lnTo>
                    <a:pt x="0" y="2121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4E73F32C-12CB-4E8C-97AF-4E82A3618381}"/>
                </a:ext>
              </a:extLst>
            </p:cNvPr>
            <p:cNvSpPr/>
            <p:nvPr/>
          </p:nvSpPr>
          <p:spPr>
            <a:xfrm>
              <a:off x="7530273" y="4151098"/>
              <a:ext cx="256875" cy="212122"/>
            </a:xfrm>
            <a:custGeom>
              <a:avLst/>
              <a:gdLst>
                <a:gd name="connsiteX0" fmla="*/ 0 w 256875"/>
                <a:gd name="connsiteY0" fmla="*/ 0 h 212122"/>
                <a:gd name="connsiteX1" fmla="*/ 256875 w 256875"/>
                <a:gd name="connsiteY1" fmla="*/ 0 h 212122"/>
                <a:gd name="connsiteX2" fmla="*/ 256875 w 256875"/>
                <a:gd name="connsiteY2" fmla="*/ 212122 h 212122"/>
                <a:gd name="connsiteX3" fmla="*/ 106061 w 256875"/>
                <a:gd name="connsiteY3" fmla="*/ 212122 h 212122"/>
                <a:gd name="connsiteX4" fmla="*/ 0 w 256875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875" h="212122">
                  <a:moveTo>
                    <a:pt x="0" y="0"/>
                  </a:moveTo>
                  <a:lnTo>
                    <a:pt x="256875" y="0"/>
                  </a:lnTo>
                  <a:lnTo>
                    <a:pt x="256875" y="212122"/>
                  </a:lnTo>
                  <a:lnTo>
                    <a:pt x="106061" y="2121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947259A-58A4-4B1D-B677-3F59EAAE397A}"/>
                </a:ext>
              </a:extLst>
            </p:cNvPr>
            <p:cNvSpPr/>
            <p:nvPr/>
          </p:nvSpPr>
          <p:spPr>
            <a:xfrm>
              <a:off x="6942897" y="4394081"/>
              <a:ext cx="246063" cy="214760"/>
            </a:xfrm>
            <a:custGeom>
              <a:avLst/>
              <a:gdLst>
                <a:gd name="connsiteX0" fmla="*/ 0 w 246063"/>
                <a:gd name="connsiteY0" fmla="*/ 0 h 214760"/>
                <a:gd name="connsiteX1" fmla="*/ 140002 w 246063"/>
                <a:gd name="connsiteY1" fmla="*/ 0 h 214760"/>
                <a:gd name="connsiteX2" fmla="*/ 246063 w 246063"/>
                <a:gd name="connsiteY2" fmla="*/ 212123 h 214760"/>
                <a:gd name="connsiteX3" fmla="*/ 244745 w 246063"/>
                <a:gd name="connsiteY3" fmla="*/ 214760 h 214760"/>
                <a:gd name="connsiteX4" fmla="*/ 0 w 246063"/>
                <a:gd name="connsiteY4" fmla="*/ 214760 h 214760"/>
                <a:gd name="connsiteX5" fmla="*/ 0 w 246063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063" h="214760">
                  <a:moveTo>
                    <a:pt x="0" y="0"/>
                  </a:moveTo>
                  <a:lnTo>
                    <a:pt x="140002" y="0"/>
                  </a:lnTo>
                  <a:lnTo>
                    <a:pt x="246063" y="212123"/>
                  </a:lnTo>
                  <a:lnTo>
                    <a:pt x="244745" y="214760"/>
                  </a:lnTo>
                  <a:lnTo>
                    <a:pt x="0" y="21476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92D23EE-6F85-43C3-A119-0CE9B877F70B}"/>
                </a:ext>
              </a:extLst>
            </p:cNvPr>
            <p:cNvSpPr/>
            <p:nvPr/>
          </p:nvSpPr>
          <p:spPr>
            <a:xfrm>
              <a:off x="7530272" y="4394081"/>
              <a:ext cx="256876" cy="214760"/>
            </a:xfrm>
            <a:custGeom>
              <a:avLst/>
              <a:gdLst>
                <a:gd name="connsiteX0" fmla="*/ 106062 w 256876"/>
                <a:gd name="connsiteY0" fmla="*/ 0 h 214760"/>
                <a:gd name="connsiteX1" fmla="*/ 256876 w 256876"/>
                <a:gd name="connsiteY1" fmla="*/ 0 h 214760"/>
                <a:gd name="connsiteX2" fmla="*/ 256876 w 256876"/>
                <a:gd name="connsiteY2" fmla="*/ 214760 h 214760"/>
                <a:gd name="connsiteX3" fmla="*/ 1319 w 256876"/>
                <a:gd name="connsiteY3" fmla="*/ 214760 h 214760"/>
                <a:gd name="connsiteX4" fmla="*/ 0 w 256876"/>
                <a:gd name="connsiteY4" fmla="*/ 212123 h 214760"/>
                <a:gd name="connsiteX5" fmla="*/ 106062 w 256876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876" h="214760">
                  <a:moveTo>
                    <a:pt x="106062" y="0"/>
                  </a:moveTo>
                  <a:lnTo>
                    <a:pt x="256876" y="0"/>
                  </a:lnTo>
                  <a:lnTo>
                    <a:pt x="256876" y="214760"/>
                  </a:lnTo>
                  <a:lnTo>
                    <a:pt x="1319" y="214760"/>
                  </a:lnTo>
                  <a:lnTo>
                    <a:pt x="0" y="212123"/>
                  </a:lnTo>
                  <a:lnTo>
                    <a:pt x="106062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6310C16-7CEC-4300-8F00-B49EF4E60694}"/>
              </a:ext>
            </a:extLst>
          </p:cNvPr>
          <p:cNvSpPr txBox="1"/>
          <p:nvPr/>
        </p:nvSpPr>
        <p:spPr>
          <a:xfrm>
            <a:off x="1350175" y="94975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D9C8B982-5390-47DC-ABBD-166E5ABC0F1E}"/>
              </a:ext>
            </a:extLst>
          </p:cNvPr>
          <p:cNvSpPr txBox="1"/>
          <p:nvPr/>
        </p:nvSpPr>
        <p:spPr>
          <a:xfrm>
            <a:off x="2860242" y="94975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B0DC89FE-83D8-43E7-BFBD-D9EB41BCB5B2}"/>
              </a:ext>
            </a:extLst>
          </p:cNvPr>
          <p:cNvSpPr txBox="1"/>
          <p:nvPr/>
        </p:nvSpPr>
        <p:spPr>
          <a:xfrm>
            <a:off x="4370309" y="94975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A910A7C-CE65-4A4F-97A0-C6F34510C98F}"/>
              </a:ext>
            </a:extLst>
          </p:cNvPr>
          <p:cNvSpPr txBox="1"/>
          <p:nvPr/>
        </p:nvSpPr>
        <p:spPr>
          <a:xfrm>
            <a:off x="5880376" y="94975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531536DB-BFDE-43A6-B8BE-13416C5EE524}"/>
              </a:ext>
            </a:extLst>
          </p:cNvPr>
          <p:cNvSpPr txBox="1"/>
          <p:nvPr/>
        </p:nvSpPr>
        <p:spPr>
          <a:xfrm>
            <a:off x="7390443" y="949751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5B48DE47-C854-435B-A79E-C273321B0FBB}"/>
              </a:ext>
            </a:extLst>
          </p:cNvPr>
          <p:cNvGrpSpPr/>
          <p:nvPr/>
        </p:nvGrpSpPr>
        <p:grpSpPr>
          <a:xfrm>
            <a:off x="2955400" y="1217667"/>
            <a:ext cx="844251" cy="457743"/>
            <a:chOff x="6942897" y="4151098"/>
            <a:chExt cx="844251" cy="457743"/>
          </a:xfrm>
        </p:grpSpPr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0E971E4-7EC0-40B2-8B63-057E14A03CB1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custGeom>
              <a:avLst/>
              <a:gdLst>
                <a:gd name="connsiteX0" fmla="*/ 246063 w 844251"/>
                <a:gd name="connsiteY0" fmla="*/ 0 h 457743"/>
                <a:gd name="connsiteX1" fmla="*/ 587376 w 844251"/>
                <a:gd name="connsiteY1" fmla="*/ 0 h 457743"/>
                <a:gd name="connsiteX2" fmla="*/ 693437 w 844251"/>
                <a:gd name="connsiteY2" fmla="*/ 212122 h 457743"/>
                <a:gd name="connsiteX3" fmla="*/ 844251 w 844251"/>
                <a:gd name="connsiteY3" fmla="*/ 212122 h 457743"/>
                <a:gd name="connsiteX4" fmla="*/ 844251 w 844251"/>
                <a:gd name="connsiteY4" fmla="*/ 242983 h 457743"/>
                <a:gd name="connsiteX5" fmla="*/ 693437 w 844251"/>
                <a:gd name="connsiteY5" fmla="*/ 242983 h 457743"/>
                <a:gd name="connsiteX6" fmla="*/ 587375 w 844251"/>
                <a:gd name="connsiteY6" fmla="*/ 455106 h 457743"/>
                <a:gd name="connsiteX7" fmla="*/ 588694 w 844251"/>
                <a:gd name="connsiteY7" fmla="*/ 457743 h 457743"/>
                <a:gd name="connsiteX8" fmla="*/ 244745 w 844251"/>
                <a:gd name="connsiteY8" fmla="*/ 457743 h 457743"/>
                <a:gd name="connsiteX9" fmla="*/ 246063 w 844251"/>
                <a:gd name="connsiteY9" fmla="*/ 455106 h 457743"/>
                <a:gd name="connsiteX10" fmla="*/ 140002 w 844251"/>
                <a:gd name="connsiteY10" fmla="*/ 242983 h 457743"/>
                <a:gd name="connsiteX11" fmla="*/ 0 w 844251"/>
                <a:gd name="connsiteY11" fmla="*/ 242983 h 457743"/>
                <a:gd name="connsiteX12" fmla="*/ 0 w 844251"/>
                <a:gd name="connsiteY12" fmla="*/ 212122 h 457743"/>
                <a:gd name="connsiteX13" fmla="*/ 140002 w 844251"/>
                <a:gd name="connsiteY13" fmla="*/ 212122 h 457743"/>
                <a:gd name="connsiteX14" fmla="*/ 246063 w 844251"/>
                <a:gd name="connsiteY14" fmla="*/ 0 h 45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4251" h="457743">
                  <a:moveTo>
                    <a:pt x="246063" y="0"/>
                  </a:moveTo>
                  <a:lnTo>
                    <a:pt x="587376" y="0"/>
                  </a:lnTo>
                  <a:lnTo>
                    <a:pt x="693437" y="212122"/>
                  </a:lnTo>
                  <a:lnTo>
                    <a:pt x="844251" y="212122"/>
                  </a:lnTo>
                  <a:lnTo>
                    <a:pt x="844251" y="242983"/>
                  </a:lnTo>
                  <a:lnTo>
                    <a:pt x="693437" y="242983"/>
                  </a:lnTo>
                  <a:lnTo>
                    <a:pt x="587375" y="455106"/>
                  </a:lnTo>
                  <a:lnTo>
                    <a:pt x="588694" y="457743"/>
                  </a:lnTo>
                  <a:lnTo>
                    <a:pt x="244745" y="457743"/>
                  </a:lnTo>
                  <a:lnTo>
                    <a:pt x="246063" y="455106"/>
                  </a:lnTo>
                  <a:lnTo>
                    <a:pt x="140002" y="242983"/>
                  </a:lnTo>
                  <a:lnTo>
                    <a:pt x="0" y="242983"/>
                  </a:lnTo>
                  <a:lnTo>
                    <a:pt x="0" y="212122"/>
                  </a:lnTo>
                  <a:lnTo>
                    <a:pt x="140002" y="212122"/>
                  </a:lnTo>
                  <a:lnTo>
                    <a:pt x="2460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C5BBAC3E-5726-4B21-BD34-02CE679821C5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六角形 106">
              <a:extLst>
                <a:ext uri="{FF2B5EF4-FFF2-40B4-BE49-F238E27FC236}">
                  <a16:creationId xmlns:a16="http://schemas.microsoft.com/office/drawing/2014/main" id="{5031C724-8687-4576-BC15-382D79ED3BBC}"/>
                </a:ext>
              </a:extLst>
            </p:cNvPr>
            <p:cNvSpPr/>
            <p:nvPr/>
          </p:nvSpPr>
          <p:spPr>
            <a:xfrm>
              <a:off x="7113553" y="4167039"/>
              <a:ext cx="492125" cy="424246"/>
            </a:xfrm>
            <a:prstGeom prst="hexago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91AD59E0-13CC-47F1-A5C5-1EB882230483}"/>
                </a:ext>
              </a:extLst>
            </p:cNvPr>
            <p:cNvSpPr/>
            <p:nvPr/>
          </p:nvSpPr>
          <p:spPr>
            <a:xfrm>
              <a:off x="6942897" y="4151098"/>
              <a:ext cx="246063" cy="212122"/>
            </a:xfrm>
            <a:custGeom>
              <a:avLst/>
              <a:gdLst>
                <a:gd name="connsiteX0" fmla="*/ 0 w 246063"/>
                <a:gd name="connsiteY0" fmla="*/ 0 h 212122"/>
                <a:gd name="connsiteX1" fmla="*/ 246063 w 246063"/>
                <a:gd name="connsiteY1" fmla="*/ 0 h 212122"/>
                <a:gd name="connsiteX2" fmla="*/ 140002 w 246063"/>
                <a:gd name="connsiteY2" fmla="*/ 212122 h 212122"/>
                <a:gd name="connsiteX3" fmla="*/ 0 w 246063"/>
                <a:gd name="connsiteY3" fmla="*/ 212122 h 212122"/>
                <a:gd name="connsiteX4" fmla="*/ 0 w 246063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63" h="212122">
                  <a:moveTo>
                    <a:pt x="0" y="0"/>
                  </a:moveTo>
                  <a:lnTo>
                    <a:pt x="246063" y="0"/>
                  </a:lnTo>
                  <a:lnTo>
                    <a:pt x="140002" y="212122"/>
                  </a:lnTo>
                  <a:lnTo>
                    <a:pt x="0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0B00E24-76F9-4069-9879-62F1B0199572}"/>
                </a:ext>
              </a:extLst>
            </p:cNvPr>
            <p:cNvSpPr/>
            <p:nvPr/>
          </p:nvSpPr>
          <p:spPr>
            <a:xfrm>
              <a:off x="7530273" y="4151098"/>
              <a:ext cx="256875" cy="212122"/>
            </a:xfrm>
            <a:custGeom>
              <a:avLst/>
              <a:gdLst>
                <a:gd name="connsiteX0" fmla="*/ 0 w 256875"/>
                <a:gd name="connsiteY0" fmla="*/ 0 h 212122"/>
                <a:gd name="connsiteX1" fmla="*/ 256875 w 256875"/>
                <a:gd name="connsiteY1" fmla="*/ 0 h 212122"/>
                <a:gd name="connsiteX2" fmla="*/ 256875 w 256875"/>
                <a:gd name="connsiteY2" fmla="*/ 212122 h 212122"/>
                <a:gd name="connsiteX3" fmla="*/ 106061 w 256875"/>
                <a:gd name="connsiteY3" fmla="*/ 212122 h 212122"/>
                <a:gd name="connsiteX4" fmla="*/ 0 w 256875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875" h="212122">
                  <a:moveTo>
                    <a:pt x="0" y="0"/>
                  </a:moveTo>
                  <a:lnTo>
                    <a:pt x="256875" y="0"/>
                  </a:lnTo>
                  <a:lnTo>
                    <a:pt x="256875" y="212122"/>
                  </a:lnTo>
                  <a:lnTo>
                    <a:pt x="106061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200D5A93-19F1-48D8-88D2-62C9191FB4F7}"/>
                </a:ext>
              </a:extLst>
            </p:cNvPr>
            <p:cNvSpPr/>
            <p:nvPr/>
          </p:nvSpPr>
          <p:spPr>
            <a:xfrm>
              <a:off x="6942897" y="4394081"/>
              <a:ext cx="246063" cy="214760"/>
            </a:xfrm>
            <a:custGeom>
              <a:avLst/>
              <a:gdLst>
                <a:gd name="connsiteX0" fmla="*/ 0 w 246063"/>
                <a:gd name="connsiteY0" fmla="*/ 0 h 214760"/>
                <a:gd name="connsiteX1" fmla="*/ 140002 w 246063"/>
                <a:gd name="connsiteY1" fmla="*/ 0 h 214760"/>
                <a:gd name="connsiteX2" fmla="*/ 246063 w 246063"/>
                <a:gd name="connsiteY2" fmla="*/ 212123 h 214760"/>
                <a:gd name="connsiteX3" fmla="*/ 244745 w 246063"/>
                <a:gd name="connsiteY3" fmla="*/ 214760 h 214760"/>
                <a:gd name="connsiteX4" fmla="*/ 0 w 246063"/>
                <a:gd name="connsiteY4" fmla="*/ 214760 h 214760"/>
                <a:gd name="connsiteX5" fmla="*/ 0 w 246063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063" h="214760">
                  <a:moveTo>
                    <a:pt x="0" y="0"/>
                  </a:moveTo>
                  <a:lnTo>
                    <a:pt x="140002" y="0"/>
                  </a:lnTo>
                  <a:lnTo>
                    <a:pt x="246063" y="212123"/>
                  </a:lnTo>
                  <a:lnTo>
                    <a:pt x="244745" y="214760"/>
                  </a:lnTo>
                  <a:lnTo>
                    <a:pt x="0" y="214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86C46C0-1C72-4C32-A95D-82072B37EEA1}"/>
                </a:ext>
              </a:extLst>
            </p:cNvPr>
            <p:cNvSpPr/>
            <p:nvPr/>
          </p:nvSpPr>
          <p:spPr>
            <a:xfrm>
              <a:off x="7530272" y="4394081"/>
              <a:ext cx="256876" cy="214760"/>
            </a:xfrm>
            <a:custGeom>
              <a:avLst/>
              <a:gdLst>
                <a:gd name="connsiteX0" fmla="*/ 106062 w 256876"/>
                <a:gd name="connsiteY0" fmla="*/ 0 h 214760"/>
                <a:gd name="connsiteX1" fmla="*/ 256876 w 256876"/>
                <a:gd name="connsiteY1" fmla="*/ 0 h 214760"/>
                <a:gd name="connsiteX2" fmla="*/ 256876 w 256876"/>
                <a:gd name="connsiteY2" fmla="*/ 214760 h 214760"/>
                <a:gd name="connsiteX3" fmla="*/ 1319 w 256876"/>
                <a:gd name="connsiteY3" fmla="*/ 214760 h 214760"/>
                <a:gd name="connsiteX4" fmla="*/ 0 w 256876"/>
                <a:gd name="connsiteY4" fmla="*/ 212123 h 214760"/>
                <a:gd name="connsiteX5" fmla="*/ 106062 w 256876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876" h="214760">
                  <a:moveTo>
                    <a:pt x="106062" y="0"/>
                  </a:moveTo>
                  <a:lnTo>
                    <a:pt x="256876" y="0"/>
                  </a:lnTo>
                  <a:lnTo>
                    <a:pt x="256876" y="214760"/>
                  </a:lnTo>
                  <a:lnTo>
                    <a:pt x="1319" y="214760"/>
                  </a:lnTo>
                  <a:lnTo>
                    <a:pt x="0" y="212123"/>
                  </a:lnTo>
                  <a:lnTo>
                    <a:pt x="106062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5454E2C1-B6C9-4F06-838C-B2251948D929}"/>
              </a:ext>
            </a:extLst>
          </p:cNvPr>
          <p:cNvGrpSpPr/>
          <p:nvPr/>
        </p:nvGrpSpPr>
        <p:grpSpPr>
          <a:xfrm>
            <a:off x="4482276" y="1217667"/>
            <a:ext cx="844251" cy="457743"/>
            <a:chOff x="6942897" y="4151098"/>
            <a:chExt cx="844251" cy="457743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DED8C0E6-4575-4F3F-8A50-2C50FCEE0225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custGeom>
              <a:avLst/>
              <a:gdLst>
                <a:gd name="connsiteX0" fmla="*/ 246063 w 844251"/>
                <a:gd name="connsiteY0" fmla="*/ 0 h 457743"/>
                <a:gd name="connsiteX1" fmla="*/ 587376 w 844251"/>
                <a:gd name="connsiteY1" fmla="*/ 0 h 457743"/>
                <a:gd name="connsiteX2" fmla="*/ 693437 w 844251"/>
                <a:gd name="connsiteY2" fmla="*/ 212122 h 457743"/>
                <a:gd name="connsiteX3" fmla="*/ 844251 w 844251"/>
                <a:gd name="connsiteY3" fmla="*/ 212122 h 457743"/>
                <a:gd name="connsiteX4" fmla="*/ 844251 w 844251"/>
                <a:gd name="connsiteY4" fmla="*/ 242983 h 457743"/>
                <a:gd name="connsiteX5" fmla="*/ 693437 w 844251"/>
                <a:gd name="connsiteY5" fmla="*/ 242983 h 457743"/>
                <a:gd name="connsiteX6" fmla="*/ 587375 w 844251"/>
                <a:gd name="connsiteY6" fmla="*/ 455106 h 457743"/>
                <a:gd name="connsiteX7" fmla="*/ 588694 w 844251"/>
                <a:gd name="connsiteY7" fmla="*/ 457743 h 457743"/>
                <a:gd name="connsiteX8" fmla="*/ 244745 w 844251"/>
                <a:gd name="connsiteY8" fmla="*/ 457743 h 457743"/>
                <a:gd name="connsiteX9" fmla="*/ 246063 w 844251"/>
                <a:gd name="connsiteY9" fmla="*/ 455106 h 457743"/>
                <a:gd name="connsiteX10" fmla="*/ 140002 w 844251"/>
                <a:gd name="connsiteY10" fmla="*/ 242983 h 457743"/>
                <a:gd name="connsiteX11" fmla="*/ 0 w 844251"/>
                <a:gd name="connsiteY11" fmla="*/ 242983 h 457743"/>
                <a:gd name="connsiteX12" fmla="*/ 0 w 844251"/>
                <a:gd name="connsiteY12" fmla="*/ 212122 h 457743"/>
                <a:gd name="connsiteX13" fmla="*/ 140002 w 844251"/>
                <a:gd name="connsiteY13" fmla="*/ 212122 h 457743"/>
                <a:gd name="connsiteX14" fmla="*/ 246063 w 844251"/>
                <a:gd name="connsiteY14" fmla="*/ 0 h 45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4251" h="457743">
                  <a:moveTo>
                    <a:pt x="246063" y="0"/>
                  </a:moveTo>
                  <a:lnTo>
                    <a:pt x="587376" y="0"/>
                  </a:lnTo>
                  <a:lnTo>
                    <a:pt x="693437" y="212122"/>
                  </a:lnTo>
                  <a:lnTo>
                    <a:pt x="844251" y="212122"/>
                  </a:lnTo>
                  <a:lnTo>
                    <a:pt x="844251" y="242983"/>
                  </a:lnTo>
                  <a:lnTo>
                    <a:pt x="693437" y="242983"/>
                  </a:lnTo>
                  <a:lnTo>
                    <a:pt x="587375" y="455106"/>
                  </a:lnTo>
                  <a:lnTo>
                    <a:pt x="588694" y="457743"/>
                  </a:lnTo>
                  <a:lnTo>
                    <a:pt x="244745" y="457743"/>
                  </a:lnTo>
                  <a:lnTo>
                    <a:pt x="246063" y="455106"/>
                  </a:lnTo>
                  <a:lnTo>
                    <a:pt x="140002" y="242983"/>
                  </a:lnTo>
                  <a:lnTo>
                    <a:pt x="0" y="242983"/>
                  </a:lnTo>
                  <a:lnTo>
                    <a:pt x="0" y="212122"/>
                  </a:lnTo>
                  <a:lnTo>
                    <a:pt x="140002" y="212122"/>
                  </a:lnTo>
                  <a:lnTo>
                    <a:pt x="2460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93FC8FA3-0D61-4516-A33B-F9F2E09DB938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六角形 114">
              <a:extLst>
                <a:ext uri="{FF2B5EF4-FFF2-40B4-BE49-F238E27FC236}">
                  <a16:creationId xmlns:a16="http://schemas.microsoft.com/office/drawing/2014/main" id="{1651D360-C187-4122-A823-8E741C4EEB6E}"/>
                </a:ext>
              </a:extLst>
            </p:cNvPr>
            <p:cNvSpPr/>
            <p:nvPr/>
          </p:nvSpPr>
          <p:spPr>
            <a:xfrm>
              <a:off x="7113553" y="4167039"/>
              <a:ext cx="492125" cy="424246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36548021-98CF-4B90-B436-E9200FAE853B}"/>
                </a:ext>
              </a:extLst>
            </p:cNvPr>
            <p:cNvSpPr/>
            <p:nvPr/>
          </p:nvSpPr>
          <p:spPr>
            <a:xfrm>
              <a:off x="6942897" y="4151098"/>
              <a:ext cx="246063" cy="212122"/>
            </a:xfrm>
            <a:custGeom>
              <a:avLst/>
              <a:gdLst>
                <a:gd name="connsiteX0" fmla="*/ 0 w 246063"/>
                <a:gd name="connsiteY0" fmla="*/ 0 h 212122"/>
                <a:gd name="connsiteX1" fmla="*/ 246063 w 246063"/>
                <a:gd name="connsiteY1" fmla="*/ 0 h 212122"/>
                <a:gd name="connsiteX2" fmla="*/ 140002 w 246063"/>
                <a:gd name="connsiteY2" fmla="*/ 212122 h 212122"/>
                <a:gd name="connsiteX3" fmla="*/ 0 w 246063"/>
                <a:gd name="connsiteY3" fmla="*/ 212122 h 212122"/>
                <a:gd name="connsiteX4" fmla="*/ 0 w 246063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63" h="212122">
                  <a:moveTo>
                    <a:pt x="0" y="0"/>
                  </a:moveTo>
                  <a:lnTo>
                    <a:pt x="246063" y="0"/>
                  </a:lnTo>
                  <a:lnTo>
                    <a:pt x="140002" y="212122"/>
                  </a:lnTo>
                  <a:lnTo>
                    <a:pt x="0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0A72485E-E7D3-47A7-A7C9-2AE835D550B7}"/>
                </a:ext>
              </a:extLst>
            </p:cNvPr>
            <p:cNvSpPr/>
            <p:nvPr/>
          </p:nvSpPr>
          <p:spPr>
            <a:xfrm>
              <a:off x="7530273" y="4151098"/>
              <a:ext cx="256875" cy="212122"/>
            </a:xfrm>
            <a:custGeom>
              <a:avLst/>
              <a:gdLst>
                <a:gd name="connsiteX0" fmla="*/ 0 w 256875"/>
                <a:gd name="connsiteY0" fmla="*/ 0 h 212122"/>
                <a:gd name="connsiteX1" fmla="*/ 256875 w 256875"/>
                <a:gd name="connsiteY1" fmla="*/ 0 h 212122"/>
                <a:gd name="connsiteX2" fmla="*/ 256875 w 256875"/>
                <a:gd name="connsiteY2" fmla="*/ 212122 h 212122"/>
                <a:gd name="connsiteX3" fmla="*/ 106061 w 256875"/>
                <a:gd name="connsiteY3" fmla="*/ 212122 h 212122"/>
                <a:gd name="connsiteX4" fmla="*/ 0 w 256875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875" h="212122">
                  <a:moveTo>
                    <a:pt x="0" y="0"/>
                  </a:moveTo>
                  <a:lnTo>
                    <a:pt x="256875" y="0"/>
                  </a:lnTo>
                  <a:lnTo>
                    <a:pt x="256875" y="212122"/>
                  </a:lnTo>
                  <a:lnTo>
                    <a:pt x="106061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273690C-3201-4081-848A-416102E54361}"/>
                </a:ext>
              </a:extLst>
            </p:cNvPr>
            <p:cNvSpPr/>
            <p:nvPr/>
          </p:nvSpPr>
          <p:spPr>
            <a:xfrm>
              <a:off x="6942897" y="4394081"/>
              <a:ext cx="246063" cy="214760"/>
            </a:xfrm>
            <a:custGeom>
              <a:avLst/>
              <a:gdLst>
                <a:gd name="connsiteX0" fmla="*/ 0 w 246063"/>
                <a:gd name="connsiteY0" fmla="*/ 0 h 214760"/>
                <a:gd name="connsiteX1" fmla="*/ 140002 w 246063"/>
                <a:gd name="connsiteY1" fmla="*/ 0 h 214760"/>
                <a:gd name="connsiteX2" fmla="*/ 246063 w 246063"/>
                <a:gd name="connsiteY2" fmla="*/ 212123 h 214760"/>
                <a:gd name="connsiteX3" fmla="*/ 244745 w 246063"/>
                <a:gd name="connsiteY3" fmla="*/ 214760 h 214760"/>
                <a:gd name="connsiteX4" fmla="*/ 0 w 246063"/>
                <a:gd name="connsiteY4" fmla="*/ 214760 h 214760"/>
                <a:gd name="connsiteX5" fmla="*/ 0 w 246063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063" h="214760">
                  <a:moveTo>
                    <a:pt x="0" y="0"/>
                  </a:moveTo>
                  <a:lnTo>
                    <a:pt x="140002" y="0"/>
                  </a:lnTo>
                  <a:lnTo>
                    <a:pt x="246063" y="212123"/>
                  </a:lnTo>
                  <a:lnTo>
                    <a:pt x="244745" y="214760"/>
                  </a:lnTo>
                  <a:lnTo>
                    <a:pt x="0" y="214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39BFD412-883C-4ACE-A0BC-ABCF011C4CB0}"/>
                </a:ext>
              </a:extLst>
            </p:cNvPr>
            <p:cNvSpPr/>
            <p:nvPr/>
          </p:nvSpPr>
          <p:spPr>
            <a:xfrm>
              <a:off x="7530272" y="4394081"/>
              <a:ext cx="256876" cy="214760"/>
            </a:xfrm>
            <a:custGeom>
              <a:avLst/>
              <a:gdLst>
                <a:gd name="connsiteX0" fmla="*/ 106062 w 256876"/>
                <a:gd name="connsiteY0" fmla="*/ 0 h 214760"/>
                <a:gd name="connsiteX1" fmla="*/ 256876 w 256876"/>
                <a:gd name="connsiteY1" fmla="*/ 0 h 214760"/>
                <a:gd name="connsiteX2" fmla="*/ 256876 w 256876"/>
                <a:gd name="connsiteY2" fmla="*/ 214760 h 214760"/>
                <a:gd name="connsiteX3" fmla="*/ 1319 w 256876"/>
                <a:gd name="connsiteY3" fmla="*/ 214760 h 214760"/>
                <a:gd name="connsiteX4" fmla="*/ 0 w 256876"/>
                <a:gd name="connsiteY4" fmla="*/ 212123 h 214760"/>
                <a:gd name="connsiteX5" fmla="*/ 106062 w 256876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876" h="214760">
                  <a:moveTo>
                    <a:pt x="106062" y="0"/>
                  </a:moveTo>
                  <a:lnTo>
                    <a:pt x="256876" y="0"/>
                  </a:lnTo>
                  <a:lnTo>
                    <a:pt x="256876" y="214760"/>
                  </a:lnTo>
                  <a:lnTo>
                    <a:pt x="1319" y="214760"/>
                  </a:lnTo>
                  <a:lnTo>
                    <a:pt x="0" y="212123"/>
                  </a:lnTo>
                  <a:lnTo>
                    <a:pt x="106062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EEE2BC2-3EC8-4E52-A0BE-BBAC405C2786}"/>
              </a:ext>
            </a:extLst>
          </p:cNvPr>
          <p:cNvGrpSpPr/>
          <p:nvPr/>
        </p:nvGrpSpPr>
        <p:grpSpPr>
          <a:xfrm>
            <a:off x="5974645" y="1217667"/>
            <a:ext cx="844251" cy="457743"/>
            <a:chOff x="6942897" y="4151098"/>
            <a:chExt cx="844251" cy="457743"/>
          </a:xfrm>
        </p:grpSpPr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67F67A47-FB7C-48D3-8C04-81FAD140423F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custGeom>
              <a:avLst/>
              <a:gdLst>
                <a:gd name="connsiteX0" fmla="*/ 246063 w 844251"/>
                <a:gd name="connsiteY0" fmla="*/ 0 h 457743"/>
                <a:gd name="connsiteX1" fmla="*/ 587376 w 844251"/>
                <a:gd name="connsiteY1" fmla="*/ 0 h 457743"/>
                <a:gd name="connsiteX2" fmla="*/ 693437 w 844251"/>
                <a:gd name="connsiteY2" fmla="*/ 212122 h 457743"/>
                <a:gd name="connsiteX3" fmla="*/ 844251 w 844251"/>
                <a:gd name="connsiteY3" fmla="*/ 212122 h 457743"/>
                <a:gd name="connsiteX4" fmla="*/ 844251 w 844251"/>
                <a:gd name="connsiteY4" fmla="*/ 242983 h 457743"/>
                <a:gd name="connsiteX5" fmla="*/ 693437 w 844251"/>
                <a:gd name="connsiteY5" fmla="*/ 242983 h 457743"/>
                <a:gd name="connsiteX6" fmla="*/ 587375 w 844251"/>
                <a:gd name="connsiteY6" fmla="*/ 455106 h 457743"/>
                <a:gd name="connsiteX7" fmla="*/ 588694 w 844251"/>
                <a:gd name="connsiteY7" fmla="*/ 457743 h 457743"/>
                <a:gd name="connsiteX8" fmla="*/ 244745 w 844251"/>
                <a:gd name="connsiteY8" fmla="*/ 457743 h 457743"/>
                <a:gd name="connsiteX9" fmla="*/ 246063 w 844251"/>
                <a:gd name="connsiteY9" fmla="*/ 455106 h 457743"/>
                <a:gd name="connsiteX10" fmla="*/ 140002 w 844251"/>
                <a:gd name="connsiteY10" fmla="*/ 242983 h 457743"/>
                <a:gd name="connsiteX11" fmla="*/ 0 w 844251"/>
                <a:gd name="connsiteY11" fmla="*/ 242983 h 457743"/>
                <a:gd name="connsiteX12" fmla="*/ 0 w 844251"/>
                <a:gd name="connsiteY12" fmla="*/ 212122 h 457743"/>
                <a:gd name="connsiteX13" fmla="*/ 140002 w 844251"/>
                <a:gd name="connsiteY13" fmla="*/ 212122 h 457743"/>
                <a:gd name="connsiteX14" fmla="*/ 246063 w 844251"/>
                <a:gd name="connsiteY14" fmla="*/ 0 h 45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4251" h="457743">
                  <a:moveTo>
                    <a:pt x="246063" y="0"/>
                  </a:moveTo>
                  <a:lnTo>
                    <a:pt x="587376" y="0"/>
                  </a:lnTo>
                  <a:lnTo>
                    <a:pt x="693437" y="212122"/>
                  </a:lnTo>
                  <a:lnTo>
                    <a:pt x="844251" y="212122"/>
                  </a:lnTo>
                  <a:lnTo>
                    <a:pt x="844251" y="242983"/>
                  </a:lnTo>
                  <a:lnTo>
                    <a:pt x="693437" y="242983"/>
                  </a:lnTo>
                  <a:lnTo>
                    <a:pt x="587375" y="455106"/>
                  </a:lnTo>
                  <a:lnTo>
                    <a:pt x="588694" y="457743"/>
                  </a:lnTo>
                  <a:lnTo>
                    <a:pt x="244745" y="457743"/>
                  </a:lnTo>
                  <a:lnTo>
                    <a:pt x="246063" y="455106"/>
                  </a:lnTo>
                  <a:lnTo>
                    <a:pt x="140002" y="242983"/>
                  </a:lnTo>
                  <a:lnTo>
                    <a:pt x="0" y="242983"/>
                  </a:lnTo>
                  <a:lnTo>
                    <a:pt x="0" y="212122"/>
                  </a:lnTo>
                  <a:lnTo>
                    <a:pt x="140002" y="212122"/>
                  </a:lnTo>
                  <a:lnTo>
                    <a:pt x="2460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90C31AC5-16E6-43EE-A86F-7531A58B28D8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六角形 122">
              <a:extLst>
                <a:ext uri="{FF2B5EF4-FFF2-40B4-BE49-F238E27FC236}">
                  <a16:creationId xmlns:a16="http://schemas.microsoft.com/office/drawing/2014/main" id="{62AB6A61-4687-4A3A-A25F-1BDDBF76D3AA}"/>
                </a:ext>
              </a:extLst>
            </p:cNvPr>
            <p:cNvSpPr/>
            <p:nvPr/>
          </p:nvSpPr>
          <p:spPr>
            <a:xfrm>
              <a:off x="7113553" y="4167039"/>
              <a:ext cx="492125" cy="424246"/>
            </a:xfrm>
            <a:prstGeom prst="hexagon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8F52D3E-D95B-4855-A7FD-4592C2595FF6}"/>
                </a:ext>
              </a:extLst>
            </p:cNvPr>
            <p:cNvSpPr/>
            <p:nvPr/>
          </p:nvSpPr>
          <p:spPr>
            <a:xfrm>
              <a:off x="6942897" y="4151098"/>
              <a:ext cx="246063" cy="212122"/>
            </a:xfrm>
            <a:custGeom>
              <a:avLst/>
              <a:gdLst>
                <a:gd name="connsiteX0" fmla="*/ 0 w 246063"/>
                <a:gd name="connsiteY0" fmla="*/ 0 h 212122"/>
                <a:gd name="connsiteX1" fmla="*/ 246063 w 246063"/>
                <a:gd name="connsiteY1" fmla="*/ 0 h 212122"/>
                <a:gd name="connsiteX2" fmla="*/ 140002 w 246063"/>
                <a:gd name="connsiteY2" fmla="*/ 212122 h 212122"/>
                <a:gd name="connsiteX3" fmla="*/ 0 w 246063"/>
                <a:gd name="connsiteY3" fmla="*/ 212122 h 212122"/>
                <a:gd name="connsiteX4" fmla="*/ 0 w 246063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63" h="212122">
                  <a:moveTo>
                    <a:pt x="0" y="0"/>
                  </a:moveTo>
                  <a:lnTo>
                    <a:pt x="246063" y="0"/>
                  </a:lnTo>
                  <a:lnTo>
                    <a:pt x="140002" y="212122"/>
                  </a:lnTo>
                  <a:lnTo>
                    <a:pt x="0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5FD6146-6E55-466B-AAAE-4F917D1C3A2C}"/>
                </a:ext>
              </a:extLst>
            </p:cNvPr>
            <p:cNvSpPr/>
            <p:nvPr/>
          </p:nvSpPr>
          <p:spPr>
            <a:xfrm>
              <a:off x="7530273" y="4151098"/>
              <a:ext cx="256875" cy="212122"/>
            </a:xfrm>
            <a:custGeom>
              <a:avLst/>
              <a:gdLst>
                <a:gd name="connsiteX0" fmla="*/ 0 w 256875"/>
                <a:gd name="connsiteY0" fmla="*/ 0 h 212122"/>
                <a:gd name="connsiteX1" fmla="*/ 256875 w 256875"/>
                <a:gd name="connsiteY1" fmla="*/ 0 h 212122"/>
                <a:gd name="connsiteX2" fmla="*/ 256875 w 256875"/>
                <a:gd name="connsiteY2" fmla="*/ 212122 h 212122"/>
                <a:gd name="connsiteX3" fmla="*/ 106061 w 256875"/>
                <a:gd name="connsiteY3" fmla="*/ 212122 h 212122"/>
                <a:gd name="connsiteX4" fmla="*/ 0 w 256875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875" h="212122">
                  <a:moveTo>
                    <a:pt x="0" y="0"/>
                  </a:moveTo>
                  <a:lnTo>
                    <a:pt x="256875" y="0"/>
                  </a:lnTo>
                  <a:lnTo>
                    <a:pt x="256875" y="212122"/>
                  </a:lnTo>
                  <a:lnTo>
                    <a:pt x="106061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895F1C6-7B43-438C-B6C7-50B159153FB6}"/>
                </a:ext>
              </a:extLst>
            </p:cNvPr>
            <p:cNvSpPr/>
            <p:nvPr/>
          </p:nvSpPr>
          <p:spPr>
            <a:xfrm>
              <a:off x="6942897" y="4394081"/>
              <a:ext cx="246063" cy="214760"/>
            </a:xfrm>
            <a:custGeom>
              <a:avLst/>
              <a:gdLst>
                <a:gd name="connsiteX0" fmla="*/ 0 w 246063"/>
                <a:gd name="connsiteY0" fmla="*/ 0 h 214760"/>
                <a:gd name="connsiteX1" fmla="*/ 140002 w 246063"/>
                <a:gd name="connsiteY1" fmla="*/ 0 h 214760"/>
                <a:gd name="connsiteX2" fmla="*/ 246063 w 246063"/>
                <a:gd name="connsiteY2" fmla="*/ 212123 h 214760"/>
                <a:gd name="connsiteX3" fmla="*/ 244745 w 246063"/>
                <a:gd name="connsiteY3" fmla="*/ 214760 h 214760"/>
                <a:gd name="connsiteX4" fmla="*/ 0 w 246063"/>
                <a:gd name="connsiteY4" fmla="*/ 214760 h 214760"/>
                <a:gd name="connsiteX5" fmla="*/ 0 w 246063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063" h="214760">
                  <a:moveTo>
                    <a:pt x="0" y="0"/>
                  </a:moveTo>
                  <a:lnTo>
                    <a:pt x="140002" y="0"/>
                  </a:lnTo>
                  <a:lnTo>
                    <a:pt x="246063" y="212123"/>
                  </a:lnTo>
                  <a:lnTo>
                    <a:pt x="244745" y="214760"/>
                  </a:lnTo>
                  <a:lnTo>
                    <a:pt x="0" y="214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4447A93-2450-4BE9-B345-6EA944742758}"/>
                </a:ext>
              </a:extLst>
            </p:cNvPr>
            <p:cNvSpPr/>
            <p:nvPr/>
          </p:nvSpPr>
          <p:spPr>
            <a:xfrm>
              <a:off x="7530272" y="4394081"/>
              <a:ext cx="256876" cy="214760"/>
            </a:xfrm>
            <a:custGeom>
              <a:avLst/>
              <a:gdLst>
                <a:gd name="connsiteX0" fmla="*/ 106062 w 256876"/>
                <a:gd name="connsiteY0" fmla="*/ 0 h 214760"/>
                <a:gd name="connsiteX1" fmla="*/ 256876 w 256876"/>
                <a:gd name="connsiteY1" fmla="*/ 0 h 214760"/>
                <a:gd name="connsiteX2" fmla="*/ 256876 w 256876"/>
                <a:gd name="connsiteY2" fmla="*/ 214760 h 214760"/>
                <a:gd name="connsiteX3" fmla="*/ 1319 w 256876"/>
                <a:gd name="connsiteY3" fmla="*/ 214760 h 214760"/>
                <a:gd name="connsiteX4" fmla="*/ 0 w 256876"/>
                <a:gd name="connsiteY4" fmla="*/ 212123 h 214760"/>
                <a:gd name="connsiteX5" fmla="*/ 106062 w 256876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876" h="214760">
                  <a:moveTo>
                    <a:pt x="106062" y="0"/>
                  </a:moveTo>
                  <a:lnTo>
                    <a:pt x="256876" y="0"/>
                  </a:lnTo>
                  <a:lnTo>
                    <a:pt x="256876" y="214760"/>
                  </a:lnTo>
                  <a:lnTo>
                    <a:pt x="1319" y="214760"/>
                  </a:lnTo>
                  <a:lnTo>
                    <a:pt x="0" y="212123"/>
                  </a:lnTo>
                  <a:lnTo>
                    <a:pt x="106062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154F6240-B5A5-4171-883B-417DAB8C7B0E}"/>
              </a:ext>
            </a:extLst>
          </p:cNvPr>
          <p:cNvGrpSpPr/>
          <p:nvPr/>
        </p:nvGrpSpPr>
        <p:grpSpPr>
          <a:xfrm>
            <a:off x="7484268" y="1217667"/>
            <a:ext cx="844251" cy="457743"/>
            <a:chOff x="6942897" y="4151098"/>
            <a:chExt cx="844251" cy="457743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B5715F6-355F-40F2-9BE5-5A6E9E74530E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custGeom>
              <a:avLst/>
              <a:gdLst>
                <a:gd name="connsiteX0" fmla="*/ 246063 w 844251"/>
                <a:gd name="connsiteY0" fmla="*/ 0 h 457743"/>
                <a:gd name="connsiteX1" fmla="*/ 587376 w 844251"/>
                <a:gd name="connsiteY1" fmla="*/ 0 h 457743"/>
                <a:gd name="connsiteX2" fmla="*/ 693437 w 844251"/>
                <a:gd name="connsiteY2" fmla="*/ 212122 h 457743"/>
                <a:gd name="connsiteX3" fmla="*/ 844251 w 844251"/>
                <a:gd name="connsiteY3" fmla="*/ 212122 h 457743"/>
                <a:gd name="connsiteX4" fmla="*/ 844251 w 844251"/>
                <a:gd name="connsiteY4" fmla="*/ 242983 h 457743"/>
                <a:gd name="connsiteX5" fmla="*/ 693437 w 844251"/>
                <a:gd name="connsiteY5" fmla="*/ 242983 h 457743"/>
                <a:gd name="connsiteX6" fmla="*/ 587375 w 844251"/>
                <a:gd name="connsiteY6" fmla="*/ 455106 h 457743"/>
                <a:gd name="connsiteX7" fmla="*/ 588694 w 844251"/>
                <a:gd name="connsiteY7" fmla="*/ 457743 h 457743"/>
                <a:gd name="connsiteX8" fmla="*/ 244745 w 844251"/>
                <a:gd name="connsiteY8" fmla="*/ 457743 h 457743"/>
                <a:gd name="connsiteX9" fmla="*/ 246063 w 844251"/>
                <a:gd name="connsiteY9" fmla="*/ 455106 h 457743"/>
                <a:gd name="connsiteX10" fmla="*/ 140002 w 844251"/>
                <a:gd name="connsiteY10" fmla="*/ 242983 h 457743"/>
                <a:gd name="connsiteX11" fmla="*/ 0 w 844251"/>
                <a:gd name="connsiteY11" fmla="*/ 242983 h 457743"/>
                <a:gd name="connsiteX12" fmla="*/ 0 w 844251"/>
                <a:gd name="connsiteY12" fmla="*/ 212122 h 457743"/>
                <a:gd name="connsiteX13" fmla="*/ 140002 w 844251"/>
                <a:gd name="connsiteY13" fmla="*/ 212122 h 457743"/>
                <a:gd name="connsiteX14" fmla="*/ 246063 w 844251"/>
                <a:gd name="connsiteY14" fmla="*/ 0 h 457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4251" h="457743">
                  <a:moveTo>
                    <a:pt x="246063" y="0"/>
                  </a:moveTo>
                  <a:lnTo>
                    <a:pt x="587376" y="0"/>
                  </a:lnTo>
                  <a:lnTo>
                    <a:pt x="693437" y="212122"/>
                  </a:lnTo>
                  <a:lnTo>
                    <a:pt x="844251" y="212122"/>
                  </a:lnTo>
                  <a:lnTo>
                    <a:pt x="844251" y="242983"/>
                  </a:lnTo>
                  <a:lnTo>
                    <a:pt x="693437" y="242983"/>
                  </a:lnTo>
                  <a:lnTo>
                    <a:pt x="587375" y="455106"/>
                  </a:lnTo>
                  <a:lnTo>
                    <a:pt x="588694" y="457743"/>
                  </a:lnTo>
                  <a:lnTo>
                    <a:pt x="244745" y="457743"/>
                  </a:lnTo>
                  <a:lnTo>
                    <a:pt x="246063" y="455106"/>
                  </a:lnTo>
                  <a:lnTo>
                    <a:pt x="140002" y="242983"/>
                  </a:lnTo>
                  <a:lnTo>
                    <a:pt x="0" y="242983"/>
                  </a:lnTo>
                  <a:lnTo>
                    <a:pt x="0" y="212122"/>
                  </a:lnTo>
                  <a:lnTo>
                    <a:pt x="140002" y="212122"/>
                  </a:lnTo>
                  <a:lnTo>
                    <a:pt x="246063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51C77E45-487B-4580-A49A-A5F5A4DB2881}"/>
                </a:ext>
              </a:extLst>
            </p:cNvPr>
            <p:cNvSpPr/>
            <p:nvPr/>
          </p:nvSpPr>
          <p:spPr>
            <a:xfrm>
              <a:off x="6942897" y="4151098"/>
              <a:ext cx="844251" cy="4577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六角形 130">
              <a:extLst>
                <a:ext uri="{FF2B5EF4-FFF2-40B4-BE49-F238E27FC236}">
                  <a16:creationId xmlns:a16="http://schemas.microsoft.com/office/drawing/2014/main" id="{18F93E5F-5E25-498B-B31C-6C09DE576AE5}"/>
                </a:ext>
              </a:extLst>
            </p:cNvPr>
            <p:cNvSpPr/>
            <p:nvPr/>
          </p:nvSpPr>
          <p:spPr>
            <a:xfrm>
              <a:off x="7113553" y="4167039"/>
              <a:ext cx="492125" cy="424246"/>
            </a:xfrm>
            <a:prstGeom prst="hexagon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F0C5C2BD-FF26-40C3-B0AE-F8054F663AC1}"/>
                </a:ext>
              </a:extLst>
            </p:cNvPr>
            <p:cNvSpPr/>
            <p:nvPr/>
          </p:nvSpPr>
          <p:spPr>
            <a:xfrm>
              <a:off x="6942897" y="4151098"/>
              <a:ext cx="246063" cy="212122"/>
            </a:xfrm>
            <a:custGeom>
              <a:avLst/>
              <a:gdLst>
                <a:gd name="connsiteX0" fmla="*/ 0 w 246063"/>
                <a:gd name="connsiteY0" fmla="*/ 0 h 212122"/>
                <a:gd name="connsiteX1" fmla="*/ 246063 w 246063"/>
                <a:gd name="connsiteY1" fmla="*/ 0 h 212122"/>
                <a:gd name="connsiteX2" fmla="*/ 140002 w 246063"/>
                <a:gd name="connsiteY2" fmla="*/ 212122 h 212122"/>
                <a:gd name="connsiteX3" fmla="*/ 0 w 246063"/>
                <a:gd name="connsiteY3" fmla="*/ 212122 h 212122"/>
                <a:gd name="connsiteX4" fmla="*/ 0 w 246063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063" h="212122">
                  <a:moveTo>
                    <a:pt x="0" y="0"/>
                  </a:moveTo>
                  <a:lnTo>
                    <a:pt x="246063" y="0"/>
                  </a:lnTo>
                  <a:lnTo>
                    <a:pt x="140002" y="212122"/>
                  </a:lnTo>
                  <a:lnTo>
                    <a:pt x="0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11CD6ECE-80D9-4894-8B04-E374E1FD1490}"/>
                </a:ext>
              </a:extLst>
            </p:cNvPr>
            <p:cNvSpPr/>
            <p:nvPr/>
          </p:nvSpPr>
          <p:spPr>
            <a:xfrm>
              <a:off x="7530273" y="4151098"/>
              <a:ext cx="256875" cy="212122"/>
            </a:xfrm>
            <a:custGeom>
              <a:avLst/>
              <a:gdLst>
                <a:gd name="connsiteX0" fmla="*/ 0 w 256875"/>
                <a:gd name="connsiteY0" fmla="*/ 0 h 212122"/>
                <a:gd name="connsiteX1" fmla="*/ 256875 w 256875"/>
                <a:gd name="connsiteY1" fmla="*/ 0 h 212122"/>
                <a:gd name="connsiteX2" fmla="*/ 256875 w 256875"/>
                <a:gd name="connsiteY2" fmla="*/ 212122 h 212122"/>
                <a:gd name="connsiteX3" fmla="*/ 106061 w 256875"/>
                <a:gd name="connsiteY3" fmla="*/ 212122 h 212122"/>
                <a:gd name="connsiteX4" fmla="*/ 0 w 256875"/>
                <a:gd name="connsiteY4" fmla="*/ 0 h 21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875" h="212122">
                  <a:moveTo>
                    <a:pt x="0" y="0"/>
                  </a:moveTo>
                  <a:lnTo>
                    <a:pt x="256875" y="0"/>
                  </a:lnTo>
                  <a:lnTo>
                    <a:pt x="256875" y="212122"/>
                  </a:lnTo>
                  <a:lnTo>
                    <a:pt x="106061" y="2121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58E7471-B280-4E80-B212-C942572884C1}"/>
                </a:ext>
              </a:extLst>
            </p:cNvPr>
            <p:cNvSpPr/>
            <p:nvPr/>
          </p:nvSpPr>
          <p:spPr>
            <a:xfrm>
              <a:off x="6942897" y="4394081"/>
              <a:ext cx="246063" cy="214760"/>
            </a:xfrm>
            <a:custGeom>
              <a:avLst/>
              <a:gdLst>
                <a:gd name="connsiteX0" fmla="*/ 0 w 246063"/>
                <a:gd name="connsiteY0" fmla="*/ 0 h 214760"/>
                <a:gd name="connsiteX1" fmla="*/ 140002 w 246063"/>
                <a:gd name="connsiteY1" fmla="*/ 0 h 214760"/>
                <a:gd name="connsiteX2" fmla="*/ 246063 w 246063"/>
                <a:gd name="connsiteY2" fmla="*/ 212123 h 214760"/>
                <a:gd name="connsiteX3" fmla="*/ 244745 w 246063"/>
                <a:gd name="connsiteY3" fmla="*/ 214760 h 214760"/>
                <a:gd name="connsiteX4" fmla="*/ 0 w 246063"/>
                <a:gd name="connsiteY4" fmla="*/ 214760 h 214760"/>
                <a:gd name="connsiteX5" fmla="*/ 0 w 246063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6063" h="214760">
                  <a:moveTo>
                    <a:pt x="0" y="0"/>
                  </a:moveTo>
                  <a:lnTo>
                    <a:pt x="140002" y="0"/>
                  </a:lnTo>
                  <a:lnTo>
                    <a:pt x="246063" y="212123"/>
                  </a:lnTo>
                  <a:lnTo>
                    <a:pt x="244745" y="214760"/>
                  </a:lnTo>
                  <a:lnTo>
                    <a:pt x="0" y="2147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4091B0C-AD01-4785-8C7E-6138821D07DE}"/>
                </a:ext>
              </a:extLst>
            </p:cNvPr>
            <p:cNvSpPr/>
            <p:nvPr/>
          </p:nvSpPr>
          <p:spPr>
            <a:xfrm>
              <a:off x="7530272" y="4394081"/>
              <a:ext cx="256876" cy="214760"/>
            </a:xfrm>
            <a:custGeom>
              <a:avLst/>
              <a:gdLst>
                <a:gd name="connsiteX0" fmla="*/ 106062 w 256876"/>
                <a:gd name="connsiteY0" fmla="*/ 0 h 214760"/>
                <a:gd name="connsiteX1" fmla="*/ 256876 w 256876"/>
                <a:gd name="connsiteY1" fmla="*/ 0 h 214760"/>
                <a:gd name="connsiteX2" fmla="*/ 256876 w 256876"/>
                <a:gd name="connsiteY2" fmla="*/ 214760 h 214760"/>
                <a:gd name="connsiteX3" fmla="*/ 1319 w 256876"/>
                <a:gd name="connsiteY3" fmla="*/ 214760 h 214760"/>
                <a:gd name="connsiteX4" fmla="*/ 0 w 256876"/>
                <a:gd name="connsiteY4" fmla="*/ 212123 h 214760"/>
                <a:gd name="connsiteX5" fmla="*/ 106062 w 256876"/>
                <a:gd name="connsiteY5" fmla="*/ 0 h 21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876" h="214760">
                  <a:moveTo>
                    <a:pt x="106062" y="0"/>
                  </a:moveTo>
                  <a:lnTo>
                    <a:pt x="256876" y="0"/>
                  </a:lnTo>
                  <a:lnTo>
                    <a:pt x="256876" y="214760"/>
                  </a:lnTo>
                  <a:lnTo>
                    <a:pt x="1319" y="214760"/>
                  </a:lnTo>
                  <a:lnTo>
                    <a:pt x="0" y="212123"/>
                  </a:lnTo>
                  <a:lnTo>
                    <a:pt x="106062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0F8CD5B6-C7E7-4AA3-BC06-78C959C56983}"/>
              </a:ext>
            </a:extLst>
          </p:cNvPr>
          <p:cNvSpPr txBox="1"/>
          <p:nvPr/>
        </p:nvSpPr>
        <p:spPr>
          <a:xfrm>
            <a:off x="1350175" y="24663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601FD811-0CBC-49A0-9D3F-0D5A11A8EE2F}"/>
              </a:ext>
            </a:extLst>
          </p:cNvPr>
          <p:cNvSpPr txBox="1"/>
          <p:nvPr/>
        </p:nvSpPr>
        <p:spPr>
          <a:xfrm>
            <a:off x="2860242" y="24663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5EF5DEF2-18DF-4AD2-BF98-388323D5D16B}"/>
              </a:ext>
            </a:extLst>
          </p:cNvPr>
          <p:cNvSpPr txBox="1"/>
          <p:nvPr/>
        </p:nvSpPr>
        <p:spPr>
          <a:xfrm>
            <a:off x="4370309" y="24663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9453A2B-64E0-4A97-B2C4-96188FD999A8}"/>
              </a:ext>
            </a:extLst>
          </p:cNvPr>
          <p:cNvSpPr txBox="1"/>
          <p:nvPr/>
        </p:nvSpPr>
        <p:spPr>
          <a:xfrm>
            <a:off x="5880376" y="24663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hebi29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05A887A1-6612-4BA7-8C25-CFB60682AE70}"/>
              </a:ext>
            </a:extLst>
          </p:cNvPr>
          <p:cNvSpPr txBox="1"/>
          <p:nvPr/>
        </p:nvSpPr>
        <p:spPr>
          <a:xfrm>
            <a:off x="7390443" y="2466327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B119BFD4-3D6C-4D64-8623-16BFCD9803E0}"/>
              </a:ext>
            </a:extLst>
          </p:cNvPr>
          <p:cNvGrpSpPr/>
          <p:nvPr/>
        </p:nvGrpSpPr>
        <p:grpSpPr>
          <a:xfrm>
            <a:off x="2970451" y="2716216"/>
            <a:ext cx="410269" cy="800959"/>
            <a:chOff x="2324113" y="4306313"/>
            <a:chExt cx="285067" cy="556530"/>
          </a:xfrm>
        </p:grpSpPr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4474D022-14A8-4974-8B3F-D16FD9D35EB6}"/>
                </a:ext>
              </a:extLst>
            </p:cNvPr>
            <p:cNvSpPr/>
            <p:nvPr/>
          </p:nvSpPr>
          <p:spPr>
            <a:xfrm>
              <a:off x="2324113" y="4306313"/>
              <a:ext cx="285067" cy="55652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B93BA48-25F1-4FED-AE12-DF1A0CA40A08}"/>
                </a:ext>
              </a:extLst>
            </p:cNvPr>
            <p:cNvSpPr/>
            <p:nvPr/>
          </p:nvSpPr>
          <p:spPr>
            <a:xfrm>
              <a:off x="2388407" y="4306314"/>
              <a:ext cx="191638" cy="556529"/>
            </a:xfrm>
            <a:custGeom>
              <a:avLst/>
              <a:gdLst>
                <a:gd name="connsiteX0" fmla="*/ 109567 w 191638"/>
                <a:gd name="connsiteY0" fmla="*/ 0 h 556529"/>
                <a:gd name="connsiteX1" fmla="*/ 177786 w 191638"/>
                <a:gd name="connsiteY1" fmla="*/ 0 h 556529"/>
                <a:gd name="connsiteX2" fmla="*/ 190452 w 191638"/>
                <a:gd name="connsiteY2" fmla="*/ 39678 h 556529"/>
                <a:gd name="connsiteX3" fmla="*/ 187866 w 191638"/>
                <a:gd name="connsiteY3" fmla="*/ 89543 h 556529"/>
                <a:gd name="connsiteX4" fmla="*/ 167791 w 191638"/>
                <a:gd name="connsiteY4" fmla="*/ 134172 h 556529"/>
                <a:gd name="connsiteX5" fmla="*/ 162200 w 191638"/>
                <a:gd name="connsiteY5" fmla="*/ 139482 h 556529"/>
                <a:gd name="connsiteX6" fmla="*/ 136400 w 191638"/>
                <a:gd name="connsiteY6" fmla="*/ 206366 h 556529"/>
                <a:gd name="connsiteX7" fmla="*/ 141918 w 191638"/>
                <a:gd name="connsiteY7" fmla="*/ 384424 h 556529"/>
                <a:gd name="connsiteX8" fmla="*/ 161652 w 191638"/>
                <a:gd name="connsiteY8" fmla="*/ 431317 h 556529"/>
                <a:gd name="connsiteX9" fmla="*/ 167790 w 191638"/>
                <a:gd name="connsiteY9" fmla="*/ 437148 h 556529"/>
                <a:gd name="connsiteX10" fmla="*/ 187865 w 191638"/>
                <a:gd name="connsiteY10" fmla="*/ 481777 h 556529"/>
                <a:gd name="connsiteX11" fmla="*/ 190451 w 191638"/>
                <a:gd name="connsiteY11" fmla="*/ 531642 h 556529"/>
                <a:gd name="connsiteX12" fmla="*/ 182507 w 191638"/>
                <a:gd name="connsiteY12" fmla="*/ 556529 h 556529"/>
                <a:gd name="connsiteX13" fmla="*/ 108733 w 191638"/>
                <a:gd name="connsiteY13" fmla="*/ 556529 h 556529"/>
                <a:gd name="connsiteX14" fmla="*/ 107751 w 191638"/>
                <a:gd name="connsiteY14" fmla="*/ 539073 h 556529"/>
                <a:gd name="connsiteX15" fmla="*/ 80719 w 191638"/>
                <a:gd name="connsiteY15" fmla="*/ 447546 h 556529"/>
                <a:gd name="connsiteX16" fmla="*/ 51648 w 191638"/>
                <a:gd name="connsiteY16" fmla="*/ 400462 h 556529"/>
                <a:gd name="connsiteX17" fmla="*/ 43758 w 191638"/>
                <a:gd name="connsiteY17" fmla="*/ 395668 h 556529"/>
                <a:gd name="connsiteX18" fmla="*/ 6761 w 191638"/>
                <a:gd name="connsiteY18" fmla="*/ 346217 h 556529"/>
                <a:gd name="connsiteX19" fmla="*/ 0 w 191638"/>
                <a:gd name="connsiteY19" fmla="*/ 316036 h 556529"/>
                <a:gd name="connsiteX20" fmla="*/ 0 w 191638"/>
                <a:gd name="connsiteY20" fmla="*/ 255284 h 556529"/>
                <a:gd name="connsiteX21" fmla="*/ 6761 w 191638"/>
                <a:gd name="connsiteY21" fmla="*/ 225104 h 556529"/>
                <a:gd name="connsiteX22" fmla="*/ 43758 w 191638"/>
                <a:gd name="connsiteY22" fmla="*/ 175653 h 556529"/>
                <a:gd name="connsiteX23" fmla="*/ 51650 w 191638"/>
                <a:gd name="connsiteY23" fmla="*/ 170857 h 556529"/>
                <a:gd name="connsiteX24" fmla="*/ 80720 w 191638"/>
                <a:gd name="connsiteY24" fmla="*/ 123774 h 556529"/>
                <a:gd name="connsiteX25" fmla="*/ 107752 w 191638"/>
                <a:gd name="connsiteY25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638" h="556529">
                  <a:moveTo>
                    <a:pt x="109567" y="0"/>
                  </a:moveTo>
                  <a:lnTo>
                    <a:pt x="177786" y="0"/>
                  </a:lnTo>
                  <a:lnTo>
                    <a:pt x="190452" y="39678"/>
                  </a:lnTo>
                  <a:cubicBezTo>
                    <a:pt x="192600" y="55886"/>
                    <a:pt x="191885" y="72784"/>
                    <a:pt x="187866" y="89543"/>
                  </a:cubicBezTo>
                  <a:cubicBezTo>
                    <a:pt x="183846" y="106302"/>
                    <a:pt x="176904" y="121336"/>
                    <a:pt x="167791" y="134172"/>
                  </a:cubicBezTo>
                  <a:lnTo>
                    <a:pt x="162200" y="139482"/>
                  </a:lnTo>
                  <a:lnTo>
                    <a:pt x="136400" y="206366"/>
                  </a:lnTo>
                  <a:cubicBezTo>
                    <a:pt x="121688" y="265083"/>
                    <a:pt x="123526" y="326343"/>
                    <a:pt x="141918" y="384424"/>
                  </a:cubicBezTo>
                  <a:lnTo>
                    <a:pt x="161652" y="431317"/>
                  </a:lnTo>
                  <a:lnTo>
                    <a:pt x="167790" y="437148"/>
                  </a:lnTo>
                  <a:cubicBezTo>
                    <a:pt x="176903" y="449984"/>
                    <a:pt x="183846" y="465018"/>
                    <a:pt x="187865" y="481777"/>
                  </a:cubicBezTo>
                  <a:cubicBezTo>
                    <a:pt x="191884" y="498536"/>
                    <a:pt x="192599" y="515435"/>
                    <a:pt x="190451" y="531642"/>
                  </a:cubicBezTo>
                  <a:lnTo>
                    <a:pt x="182507" y="556529"/>
                  </a:lnTo>
                  <a:lnTo>
                    <a:pt x="108733" y="556529"/>
                  </a:lnTo>
                  <a:lnTo>
                    <a:pt x="107751" y="539073"/>
                  </a:lnTo>
                  <a:cubicBezTo>
                    <a:pt x="103482" y="507145"/>
                    <a:pt x="94365" y="476195"/>
                    <a:pt x="80719" y="447546"/>
                  </a:cubicBezTo>
                  <a:lnTo>
                    <a:pt x="51648" y="400462"/>
                  </a:lnTo>
                  <a:lnTo>
                    <a:pt x="43758" y="395668"/>
                  </a:lnTo>
                  <a:cubicBezTo>
                    <a:pt x="28138" y="381591"/>
                    <a:pt x="15497" y="364829"/>
                    <a:pt x="6761" y="346217"/>
                  </a:cubicBezTo>
                  <a:lnTo>
                    <a:pt x="0" y="316036"/>
                  </a:lnTo>
                  <a:lnTo>
                    <a:pt x="0" y="255284"/>
                  </a:lnTo>
                  <a:lnTo>
                    <a:pt x="6761" y="225104"/>
                  </a:lnTo>
                  <a:cubicBezTo>
                    <a:pt x="15497" y="206491"/>
                    <a:pt x="28138" y="189730"/>
                    <a:pt x="43758" y="175653"/>
                  </a:cubicBezTo>
                  <a:lnTo>
                    <a:pt x="51650" y="170857"/>
                  </a:lnTo>
                  <a:lnTo>
                    <a:pt x="80720" y="123774"/>
                  </a:lnTo>
                  <a:cubicBezTo>
                    <a:pt x="94366" y="95126"/>
                    <a:pt x="103483" y="64176"/>
                    <a:pt x="107752" y="322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98C0FC8E-BC8B-4CF7-BCBB-E22E37CED553}"/>
                </a:ext>
              </a:extLst>
            </p:cNvPr>
            <p:cNvSpPr/>
            <p:nvPr/>
          </p:nvSpPr>
          <p:spPr>
            <a:xfrm>
              <a:off x="2350970" y="4306314"/>
              <a:ext cx="198443" cy="556529"/>
            </a:xfrm>
            <a:custGeom>
              <a:avLst/>
              <a:gdLst>
                <a:gd name="connsiteX0" fmla="*/ 116372 w 198443"/>
                <a:gd name="connsiteY0" fmla="*/ 0 h 556529"/>
                <a:gd name="connsiteX1" fmla="*/ 184592 w 198443"/>
                <a:gd name="connsiteY1" fmla="*/ 0 h 556529"/>
                <a:gd name="connsiteX2" fmla="*/ 197257 w 198443"/>
                <a:gd name="connsiteY2" fmla="*/ 39678 h 556529"/>
                <a:gd name="connsiteX3" fmla="*/ 194671 w 198443"/>
                <a:gd name="connsiteY3" fmla="*/ 89543 h 556529"/>
                <a:gd name="connsiteX4" fmla="*/ 174596 w 198443"/>
                <a:gd name="connsiteY4" fmla="*/ 134172 h 556529"/>
                <a:gd name="connsiteX5" fmla="*/ 169005 w 198443"/>
                <a:gd name="connsiteY5" fmla="*/ 139482 h 556529"/>
                <a:gd name="connsiteX6" fmla="*/ 143205 w 198443"/>
                <a:gd name="connsiteY6" fmla="*/ 206366 h 556529"/>
                <a:gd name="connsiteX7" fmla="*/ 148723 w 198443"/>
                <a:gd name="connsiteY7" fmla="*/ 384424 h 556529"/>
                <a:gd name="connsiteX8" fmla="*/ 168457 w 198443"/>
                <a:gd name="connsiteY8" fmla="*/ 431317 h 556529"/>
                <a:gd name="connsiteX9" fmla="*/ 174595 w 198443"/>
                <a:gd name="connsiteY9" fmla="*/ 437148 h 556529"/>
                <a:gd name="connsiteX10" fmla="*/ 194670 w 198443"/>
                <a:gd name="connsiteY10" fmla="*/ 481777 h 556529"/>
                <a:gd name="connsiteX11" fmla="*/ 197256 w 198443"/>
                <a:gd name="connsiteY11" fmla="*/ 531642 h 556529"/>
                <a:gd name="connsiteX12" fmla="*/ 189312 w 198443"/>
                <a:gd name="connsiteY12" fmla="*/ 556529 h 556529"/>
                <a:gd name="connsiteX13" fmla="*/ 115538 w 198443"/>
                <a:gd name="connsiteY13" fmla="*/ 556529 h 556529"/>
                <a:gd name="connsiteX14" fmla="*/ 114556 w 198443"/>
                <a:gd name="connsiteY14" fmla="*/ 539073 h 556529"/>
                <a:gd name="connsiteX15" fmla="*/ 87524 w 198443"/>
                <a:gd name="connsiteY15" fmla="*/ 447546 h 556529"/>
                <a:gd name="connsiteX16" fmla="*/ 58453 w 198443"/>
                <a:gd name="connsiteY16" fmla="*/ 400462 h 556529"/>
                <a:gd name="connsiteX17" fmla="*/ 50563 w 198443"/>
                <a:gd name="connsiteY17" fmla="*/ 395668 h 556529"/>
                <a:gd name="connsiteX18" fmla="*/ 0 w 198443"/>
                <a:gd name="connsiteY18" fmla="*/ 285660 h 556529"/>
                <a:gd name="connsiteX19" fmla="*/ 50563 w 198443"/>
                <a:gd name="connsiteY19" fmla="*/ 175653 h 556529"/>
                <a:gd name="connsiteX20" fmla="*/ 58455 w 198443"/>
                <a:gd name="connsiteY20" fmla="*/ 170857 h 556529"/>
                <a:gd name="connsiteX21" fmla="*/ 87525 w 198443"/>
                <a:gd name="connsiteY21" fmla="*/ 123774 h 556529"/>
                <a:gd name="connsiteX22" fmla="*/ 114557 w 198443"/>
                <a:gd name="connsiteY22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8443" h="556529">
                  <a:moveTo>
                    <a:pt x="116372" y="0"/>
                  </a:moveTo>
                  <a:lnTo>
                    <a:pt x="184592" y="0"/>
                  </a:lnTo>
                  <a:lnTo>
                    <a:pt x="197257" y="39678"/>
                  </a:lnTo>
                  <a:cubicBezTo>
                    <a:pt x="199405" y="55886"/>
                    <a:pt x="198690" y="72784"/>
                    <a:pt x="194671" y="89543"/>
                  </a:cubicBezTo>
                  <a:cubicBezTo>
                    <a:pt x="190651" y="106302"/>
                    <a:pt x="183709" y="121336"/>
                    <a:pt x="174596" y="134172"/>
                  </a:cubicBezTo>
                  <a:lnTo>
                    <a:pt x="169005" y="139482"/>
                  </a:lnTo>
                  <a:lnTo>
                    <a:pt x="143205" y="206366"/>
                  </a:lnTo>
                  <a:cubicBezTo>
                    <a:pt x="128493" y="265083"/>
                    <a:pt x="130331" y="326343"/>
                    <a:pt x="148723" y="384424"/>
                  </a:cubicBezTo>
                  <a:lnTo>
                    <a:pt x="168457" y="431317"/>
                  </a:lnTo>
                  <a:lnTo>
                    <a:pt x="174595" y="437148"/>
                  </a:lnTo>
                  <a:cubicBezTo>
                    <a:pt x="183708" y="449984"/>
                    <a:pt x="190651" y="465018"/>
                    <a:pt x="194670" y="481777"/>
                  </a:cubicBezTo>
                  <a:cubicBezTo>
                    <a:pt x="198689" y="498536"/>
                    <a:pt x="199404" y="515435"/>
                    <a:pt x="197256" y="531642"/>
                  </a:cubicBezTo>
                  <a:lnTo>
                    <a:pt x="189312" y="556529"/>
                  </a:lnTo>
                  <a:lnTo>
                    <a:pt x="115538" y="556529"/>
                  </a:lnTo>
                  <a:lnTo>
                    <a:pt x="114556" y="539073"/>
                  </a:lnTo>
                  <a:cubicBezTo>
                    <a:pt x="110287" y="507145"/>
                    <a:pt x="101170" y="476195"/>
                    <a:pt x="87524" y="447546"/>
                  </a:cubicBezTo>
                  <a:lnTo>
                    <a:pt x="58453" y="400462"/>
                  </a:lnTo>
                  <a:lnTo>
                    <a:pt x="50563" y="395668"/>
                  </a:lnTo>
                  <a:cubicBezTo>
                    <a:pt x="19322" y="367514"/>
                    <a:pt x="0" y="328621"/>
                    <a:pt x="0" y="285660"/>
                  </a:cubicBezTo>
                  <a:cubicBezTo>
                    <a:pt x="0" y="242700"/>
                    <a:pt x="19322" y="203806"/>
                    <a:pt x="50563" y="175653"/>
                  </a:cubicBezTo>
                  <a:lnTo>
                    <a:pt x="58455" y="170857"/>
                  </a:lnTo>
                  <a:lnTo>
                    <a:pt x="87525" y="123774"/>
                  </a:lnTo>
                  <a:cubicBezTo>
                    <a:pt x="101171" y="95126"/>
                    <a:pt x="110288" y="64176"/>
                    <a:pt x="114557" y="3224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9A38D0D3-FCA0-43EB-AC21-6959A00F2157}"/>
              </a:ext>
            </a:extLst>
          </p:cNvPr>
          <p:cNvGrpSpPr/>
          <p:nvPr/>
        </p:nvGrpSpPr>
        <p:grpSpPr>
          <a:xfrm>
            <a:off x="4497326" y="2716216"/>
            <a:ext cx="410269" cy="800959"/>
            <a:chOff x="2324113" y="4306313"/>
            <a:chExt cx="285067" cy="556530"/>
          </a:xfrm>
        </p:grpSpPr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71373AC5-2362-4210-8A7C-16DE9BE6F2BA}"/>
                </a:ext>
              </a:extLst>
            </p:cNvPr>
            <p:cNvSpPr/>
            <p:nvPr/>
          </p:nvSpPr>
          <p:spPr>
            <a:xfrm>
              <a:off x="2324113" y="4306313"/>
              <a:ext cx="285067" cy="55652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2A005912-5EA2-4009-9183-FEC89A5B86A9}"/>
                </a:ext>
              </a:extLst>
            </p:cNvPr>
            <p:cNvSpPr/>
            <p:nvPr/>
          </p:nvSpPr>
          <p:spPr>
            <a:xfrm>
              <a:off x="2388407" y="4306314"/>
              <a:ext cx="191638" cy="556529"/>
            </a:xfrm>
            <a:custGeom>
              <a:avLst/>
              <a:gdLst>
                <a:gd name="connsiteX0" fmla="*/ 109567 w 191638"/>
                <a:gd name="connsiteY0" fmla="*/ 0 h 556529"/>
                <a:gd name="connsiteX1" fmla="*/ 177786 w 191638"/>
                <a:gd name="connsiteY1" fmla="*/ 0 h 556529"/>
                <a:gd name="connsiteX2" fmla="*/ 190452 w 191638"/>
                <a:gd name="connsiteY2" fmla="*/ 39678 h 556529"/>
                <a:gd name="connsiteX3" fmla="*/ 187866 w 191638"/>
                <a:gd name="connsiteY3" fmla="*/ 89543 h 556529"/>
                <a:gd name="connsiteX4" fmla="*/ 167791 w 191638"/>
                <a:gd name="connsiteY4" fmla="*/ 134172 h 556529"/>
                <a:gd name="connsiteX5" fmla="*/ 162200 w 191638"/>
                <a:gd name="connsiteY5" fmla="*/ 139482 h 556529"/>
                <a:gd name="connsiteX6" fmla="*/ 136400 w 191638"/>
                <a:gd name="connsiteY6" fmla="*/ 206366 h 556529"/>
                <a:gd name="connsiteX7" fmla="*/ 141918 w 191638"/>
                <a:gd name="connsiteY7" fmla="*/ 384424 h 556529"/>
                <a:gd name="connsiteX8" fmla="*/ 161652 w 191638"/>
                <a:gd name="connsiteY8" fmla="*/ 431317 h 556529"/>
                <a:gd name="connsiteX9" fmla="*/ 167790 w 191638"/>
                <a:gd name="connsiteY9" fmla="*/ 437148 h 556529"/>
                <a:gd name="connsiteX10" fmla="*/ 187865 w 191638"/>
                <a:gd name="connsiteY10" fmla="*/ 481777 h 556529"/>
                <a:gd name="connsiteX11" fmla="*/ 190451 w 191638"/>
                <a:gd name="connsiteY11" fmla="*/ 531642 h 556529"/>
                <a:gd name="connsiteX12" fmla="*/ 182507 w 191638"/>
                <a:gd name="connsiteY12" fmla="*/ 556529 h 556529"/>
                <a:gd name="connsiteX13" fmla="*/ 108733 w 191638"/>
                <a:gd name="connsiteY13" fmla="*/ 556529 h 556529"/>
                <a:gd name="connsiteX14" fmla="*/ 107751 w 191638"/>
                <a:gd name="connsiteY14" fmla="*/ 539073 h 556529"/>
                <a:gd name="connsiteX15" fmla="*/ 80719 w 191638"/>
                <a:gd name="connsiteY15" fmla="*/ 447546 h 556529"/>
                <a:gd name="connsiteX16" fmla="*/ 51648 w 191638"/>
                <a:gd name="connsiteY16" fmla="*/ 400462 h 556529"/>
                <a:gd name="connsiteX17" fmla="*/ 43758 w 191638"/>
                <a:gd name="connsiteY17" fmla="*/ 395668 h 556529"/>
                <a:gd name="connsiteX18" fmla="*/ 6761 w 191638"/>
                <a:gd name="connsiteY18" fmla="*/ 346217 h 556529"/>
                <a:gd name="connsiteX19" fmla="*/ 0 w 191638"/>
                <a:gd name="connsiteY19" fmla="*/ 316036 h 556529"/>
                <a:gd name="connsiteX20" fmla="*/ 0 w 191638"/>
                <a:gd name="connsiteY20" fmla="*/ 255284 h 556529"/>
                <a:gd name="connsiteX21" fmla="*/ 6761 w 191638"/>
                <a:gd name="connsiteY21" fmla="*/ 225104 h 556529"/>
                <a:gd name="connsiteX22" fmla="*/ 43758 w 191638"/>
                <a:gd name="connsiteY22" fmla="*/ 175653 h 556529"/>
                <a:gd name="connsiteX23" fmla="*/ 51650 w 191638"/>
                <a:gd name="connsiteY23" fmla="*/ 170857 h 556529"/>
                <a:gd name="connsiteX24" fmla="*/ 80720 w 191638"/>
                <a:gd name="connsiteY24" fmla="*/ 123774 h 556529"/>
                <a:gd name="connsiteX25" fmla="*/ 107752 w 191638"/>
                <a:gd name="connsiteY25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638" h="556529">
                  <a:moveTo>
                    <a:pt x="109567" y="0"/>
                  </a:moveTo>
                  <a:lnTo>
                    <a:pt x="177786" y="0"/>
                  </a:lnTo>
                  <a:lnTo>
                    <a:pt x="190452" y="39678"/>
                  </a:lnTo>
                  <a:cubicBezTo>
                    <a:pt x="192600" y="55886"/>
                    <a:pt x="191885" y="72784"/>
                    <a:pt x="187866" y="89543"/>
                  </a:cubicBezTo>
                  <a:cubicBezTo>
                    <a:pt x="183846" y="106302"/>
                    <a:pt x="176904" y="121336"/>
                    <a:pt x="167791" y="134172"/>
                  </a:cubicBezTo>
                  <a:lnTo>
                    <a:pt x="162200" y="139482"/>
                  </a:lnTo>
                  <a:lnTo>
                    <a:pt x="136400" y="206366"/>
                  </a:lnTo>
                  <a:cubicBezTo>
                    <a:pt x="121688" y="265083"/>
                    <a:pt x="123526" y="326343"/>
                    <a:pt x="141918" y="384424"/>
                  </a:cubicBezTo>
                  <a:lnTo>
                    <a:pt x="161652" y="431317"/>
                  </a:lnTo>
                  <a:lnTo>
                    <a:pt x="167790" y="437148"/>
                  </a:lnTo>
                  <a:cubicBezTo>
                    <a:pt x="176903" y="449984"/>
                    <a:pt x="183846" y="465018"/>
                    <a:pt x="187865" y="481777"/>
                  </a:cubicBezTo>
                  <a:cubicBezTo>
                    <a:pt x="191884" y="498536"/>
                    <a:pt x="192599" y="515435"/>
                    <a:pt x="190451" y="531642"/>
                  </a:cubicBezTo>
                  <a:lnTo>
                    <a:pt x="182507" y="556529"/>
                  </a:lnTo>
                  <a:lnTo>
                    <a:pt x="108733" y="556529"/>
                  </a:lnTo>
                  <a:lnTo>
                    <a:pt x="107751" y="539073"/>
                  </a:lnTo>
                  <a:cubicBezTo>
                    <a:pt x="103482" y="507145"/>
                    <a:pt x="94365" y="476195"/>
                    <a:pt x="80719" y="447546"/>
                  </a:cubicBezTo>
                  <a:lnTo>
                    <a:pt x="51648" y="400462"/>
                  </a:lnTo>
                  <a:lnTo>
                    <a:pt x="43758" y="395668"/>
                  </a:lnTo>
                  <a:cubicBezTo>
                    <a:pt x="28138" y="381591"/>
                    <a:pt x="15497" y="364829"/>
                    <a:pt x="6761" y="346217"/>
                  </a:cubicBezTo>
                  <a:lnTo>
                    <a:pt x="0" y="316036"/>
                  </a:lnTo>
                  <a:lnTo>
                    <a:pt x="0" y="255284"/>
                  </a:lnTo>
                  <a:lnTo>
                    <a:pt x="6761" y="225104"/>
                  </a:lnTo>
                  <a:cubicBezTo>
                    <a:pt x="15497" y="206491"/>
                    <a:pt x="28138" y="189730"/>
                    <a:pt x="43758" y="175653"/>
                  </a:cubicBezTo>
                  <a:lnTo>
                    <a:pt x="51650" y="170857"/>
                  </a:lnTo>
                  <a:lnTo>
                    <a:pt x="80720" y="123774"/>
                  </a:lnTo>
                  <a:cubicBezTo>
                    <a:pt x="94366" y="95126"/>
                    <a:pt x="103483" y="64176"/>
                    <a:pt x="107752" y="322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B1CBD688-DAC1-454F-A2ED-5F5BB97C6977}"/>
                </a:ext>
              </a:extLst>
            </p:cNvPr>
            <p:cNvSpPr/>
            <p:nvPr/>
          </p:nvSpPr>
          <p:spPr>
            <a:xfrm>
              <a:off x="2350970" y="4306314"/>
              <a:ext cx="198443" cy="556529"/>
            </a:xfrm>
            <a:custGeom>
              <a:avLst/>
              <a:gdLst>
                <a:gd name="connsiteX0" fmla="*/ 116372 w 198443"/>
                <a:gd name="connsiteY0" fmla="*/ 0 h 556529"/>
                <a:gd name="connsiteX1" fmla="*/ 184592 w 198443"/>
                <a:gd name="connsiteY1" fmla="*/ 0 h 556529"/>
                <a:gd name="connsiteX2" fmla="*/ 197257 w 198443"/>
                <a:gd name="connsiteY2" fmla="*/ 39678 h 556529"/>
                <a:gd name="connsiteX3" fmla="*/ 194671 w 198443"/>
                <a:gd name="connsiteY3" fmla="*/ 89543 h 556529"/>
                <a:gd name="connsiteX4" fmla="*/ 174596 w 198443"/>
                <a:gd name="connsiteY4" fmla="*/ 134172 h 556529"/>
                <a:gd name="connsiteX5" fmla="*/ 169005 w 198443"/>
                <a:gd name="connsiteY5" fmla="*/ 139482 h 556529"/>
                <a:gd name="connsiteX6" fmla="*/ 143205 w 198443"/>
                <a:gd name="connsiteY6" fmla="*/ 206366 h 556529"/>
                <a:gd name="connsiteX7" fmla="*/ 148723 w 198443"/>
                <a:gd name="connsiteY7" fmla="*/ 384424 h 556529"/>
                <a:gd name="connsiteX8" fmla="*/ 168457 w 198443"/>
                <a:gd name="connsiteY8" fmla="*/ 431317 h 556529"/>
                <a:gd name="connsiteX9" fmla="*/ 174595 w 198443"/>
                <a:gd name="connsiteY9" fmla="*/ 437148 h 556529"/>
                <a:gd name="connsiteX10" fmla="*/ 194670 w 198443"/>
                <a:gd name="connsiteY10" fmla="*/ 481777 h 556529"/>
                <a:gd name="connsiteX11" fmla="*/ 197256 w 198443"/>
                <a:gd name="connsiteY11" fmla="*/ 531642 h 556529"/>
                <a:gd name="connsiteX12" fmla="*/ 189312 w 198443"/>
                <a:gd name="connsiteY12" fmla="*/ 556529 h 556529"/>
                <a:gd name="connsiteX13" fmla="*/ 115538 w 198443"/>
                <a:gd name="connsiteY13" fmla="*/ 556529 h 556529"/>
                <a:gd name="connsiteX14" fmla="*/ 114556 w 198443"/>
                <a:gd name="connsiteY14" fmla="*/ 539073 h 556529"/>
                <a:gd name="connsiteX15" fmla="*/ 87524 w 198443"/>
                <a:gd name="connsiteY15" fmla="*/ 447546 h 556529"/>
                <a:gd name="connsiteX16" fmla="*/ 58453 w 198443"/>
                <a:gd name="connsiteY16" fmla="*/ 400462 h 556529"/>
                <a:gd name="connsiteX17" fmla="*/ 50563 w 198443"/>
                <a:gd name="connsiteY17" fmla="*/ 395668 h 556529"/>
                <a:gd name="connsiteX18" fmla="*/ 0 w 198443"/>
                <a:gd name="connsiteY18" fmla="*/ 285660 h 556529"/>
                <a:gd name="connsiteX19" fmla="*/ 50563 w 198443"/>
                <a:gd name="connsiteY19" fmla="*/ 175653 h 556529"/>
                <a:gd name="connsiteX20" fmla="*/ 58455 w 198443"/>
                <a:gd name="connsiteY20" fmla="*/ 170857 h 556529"/>
                <a:gd name="connsiteX21" fmla="*/ 87525 w 198443"/>
                <a:gd name="connsiteY21" fmla="*/ 123774 h 556529"/>
                <a:gd name="connsiteX22" fmla="*/ 114557 w 198443"/>
                <a:gd name="connsiteY22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8443" h="556529">
                  <a:moveTo>
                    <a:pt x="116372" y="0"/>
                  </a:moveTo>
                  <a:lnTo>
                    <a:pt x="184592" y="0"/>
                  </a:lnTo>
                  <a:lnTo>
                    <a:pt x="197257" y="39678"/>
                  </a:lnTo>
                  <a:cubicBezTo>
                    <a:pt x="199405" y="55886"/>
                    <a:pt x="198690" y="72784"/>
                    <a:pt x="194671" y="89543"/>
                  </a:cubicBezTo>
                  <a:cubicBezTo>
                    <a:pt x="190651" y="106302"/>
                    <a:pt x="183709" y="121336"/>
                    <a:pt x="174596" y="134172"/>
                  </a:cubicBezTo>
                  <a:lnTo>
                    <a:pt x="169005" y="139482"/>
                  </a:lnTo>
                  <a:lnTo>
                    <a:pt x="143205" y="206366"/>
                  </a:lnTo>
                  <a:cubicBezTo>
                    <a:pt x="128493" y="265083"/>
                    <a:pt x="130331" y="326343"/>
                    <a:pt x="148723" y="384424"/>
                  </a:cubicBezTo>
                  <a:lnTo>
                    <a:pt x="168457" y="431317"/>
                  </a:lnTo>
                  <a:lnTo>
                    <a:pt x="174595" y="437148"/>
                  </a:lnTo>
                  <a:cubicBezTo>
                    <a:pt x="183708" y="449984"/>
                    <a:pt x="190651" y="465018"/>
                    <a:pt x="194670" y="481777"/>
                  </a:cubicBezTo>
                  <a:cubicBezTo>
                    <a:pt x="198689" y="498536"/>
                    <a:pt x="199404" y="515435"/>
                    <a:pt x="197256" y="531642"/>
                  </a:cubicBezTo>
                  <a:lnTo>
                    <a:pt x="189312" y="556529"/>
                  </a:lnTo>
                  <a:lnTo>
                    <a:pt x="115538" y="556529"/>
                  </a:lnTo>
                  <a:lnTo>
                    <a:pt x="114556" y="539073"/>
                  </a:lnTo>
                  <a:cubicBezTo>
                    <a:pt x="110287" y="507145"/>
                    <a:pt x="101170" y="476195"/>
                    <a:pt x="87524" y="447546"/>
                  </a:cubicBezTo>
                  <a:lnTo>
                    <a:pt x="58453" y="400462"/>
                  </a:lnTo>
                  <a:lnTo>
                    <a:pt x="50563" y="395668"/>
                  </a:lnTo>
                  <a:cubicBezTo>
                    <a:pt x="19322" y="367514"/>
                    <a:pt x="0" y="328621"/>
                    <a:pt x="0" y="285660"/>
                  </a:cubicBezTo>
                  <a:cubicBezTo>
                    <a:pt x="0" y="242700"/>
                    <a:pt x="19322" y="203806"/>
                    <a:pt x="50563" y="175653"/>
                  </a:cubicBezTo>
                  <a:lnTo>
                    <a:pt x="58455" y="170857"/>
                  </a:lnTo>
                  <a:lnTo>
                    <a:pt x="87525" y="123774"/>
                  </a:lnTo>
                  <a:cubicBezTo>
                    <a:pt x="101171" y="95126"/>
                    <a:pt x="110288" y="64176"/>
                    <a:pt x="114557" y="3224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A21DBCB1-C532-4C1F-BF75-4481662D189C}"/>
              </a:ext>
            </a:extLst>
          </p:cNvPr>
          <p:cNvGrpSpPr/>
          <p:nvPr/>
        </p:nvGrpSpPr>
        <p:grpSpPr>
          <a:xfrm>
            <a:off x="5989696" y="2716216"/>
            <a:ext cx="410269" cy="800959"/>
            <a:chOff x="2324113" y="4306313"/>
            <a:chExt cx="285067" cy="556530"/>
          </a:xfrm>
        </p:grpSpPr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5E28368F-657F-4220-9599-D9201F2CF784}"/>
                </a:ext>
              </a:extLst>
            </p:cNvPr>
            <p:cNvSpPr/>
            <p:nvPr/>
          </p:nvSpPr>
          <p:spPr>
            <a:xfrm>
              <a:off x="2324113" y="4306313"/>
              <a:ext cx="285067" cy="55652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66C1FDA-C739-4754-BA19-05357361581E}"/>
                </a:ext>
              </a:extLst>
            </p:cNvPr>
            <p:cNvSpPr/>
            <p:nvPr/>
          </p:nvSpPr>
          <p:spPr>
            <a:xfrm>
              <a:off x="2388407" y="4306314"/>
              <a:ext cx="191638" cy="556529"/>
            </a:xfrm>
            <a:custGeom>
              <a:avLst/>
              <a:gdLst>
                <a:gd name="connsiteX0" fmla="*/ 109567 w 191638"/>
                <a:gd name="connsiteY0" fmla="*/ 0 h 556529"/>
                <a:gd name="connsiteX1" fmla="*/ 177786 w 191638"/>
                <a:gd name="connsiteY1" fmla="*/ 0 h 556529"/>
                <a:gd name="connsiteX2" fmla="*/ 190452 w 191638"/>
                <a:gd name="connsiteY2" fmla="*/ 39678 h 556529"/>
                <a:gd name="connsiteX3" fmla="*/ 187866 w 191638"/>
                <a:gd name="connsiteY3" fmla="*/ 89543 h 556529"/>
                <a:gd name="connsiteX4" fmla="*/ 167791 w 191638"/>
                <a:gd name="connsiteY4" fmla="*/ 134172 h 556529"/>
                <a:gd name="connsiteX5" fmla="*/ 162200 w 191638"/>
                <a:gd name="connsiteY5" fmla="*/ 139482 h 556529"/>
                <a:gd name="connsiteX6" fmla="*/ 136400 w 191638"/>
                <a:gd name="connsiteY6" fmla="*/ 206366 h 556529"/>
                <a:gd name="connsiteX7" fmla="*/ 141918 w 191638"/>
                <a:gd name="connsiteY7" fmla="*/ 384424 h 556529"/>
                <a:gd name="connsiteX8" fmla="*/ 161652 w 191638"/>
                <a:gd name="connsiteY8" fmla="*/ 431317 h 556529"/>
                <a:gd name="connsiteX9" fmla="*/ 167790 w 191638"/>
                <a:gd name="connsiteY9" fmla="*/ 437148 h 556529"/>
                <a:gd name="connsiteX10" fmla="*/ 187865 w 191638"/>
                <a:gd name="connsiteY10" fmla="*/ 481777 h 556529"/>
                <a:gd name="connsiteX11" fmla="*/ 190451 w 191638"/>
                <a:gd name="connsiteY11" fmla="*/ 531642 h 556529"/>
                <a:gd name="connsiteX12" fmla="*/ 182507 w 191638"/>
                <a:gd name="connsiteY12" fmla="*/ 556529 h 556529"/>
                <a:gd name="connsiteX13" fmla="*/ 108733 w 191638"/>
                <a:gd name="connsiteY13" fmla="*/ 556529 h 556529"/>
                <a:gd name="connsiteX14" fmla="*/ 107751 w 191638"/>
                <a:gd name="connsiteY14" fmla="*/ 539073 h 556529"/>
                <a:gd name="connsiteX15" fmla="*/ 80719 w 191638"/>
                <a:gd name="connsiteY15" fmla="*/ 447546 h 556529"/>
                <a:gd name="connsiteX16" fmla="*/ 51648 w 191638"/>
                <a:gd name="connsiteY16" fmla="*/ 400462 h 556529"/>
                <a:gd name="connsiteX17" fmla="*/ 43758 w 191638"/>
                <a:gd name="connsiteY17" fmla="*/ 395668 h 556529"/>
                <a:gd name="connsiteX18" fmla="*/ 6761 w 191638"/>
                <a:gd name="connsiteY18" fmla="*/ 346217 h 556529"/>
                <a:gd name="connsiteX19" fmla="*/ 0 w 191638"/>
                <a:gd name="connsiteY19" fmla="*/ 316036 h 556529"/>
                <a:gd name="connsiteX20" fmla="*/ 0 w 191638"/>
                <a:gd name="connsiteY20" fmla="*/ 255284 h 556529"/>
                <a:gd name="connsiteX21" fmla="*/ 6761 w 191638"/>
                <a:gd name="connsiteY21" fmla="*/ 225104 h 556529"/>
                <a:gd name="connsiteX22" fmla="*/ 43758 w 191638"/>
                <a:gd name="connsiteY22" fmla="*/ 175653 h 556529"/>
                <a:gd name="connsiteX23" fmla="*/ 51650 w 191638"/>
                <a:gd name="connsiteY23" fmla="*/ 170857 h 556529"/>
                <a:gd name="connsiteX24" fmla="*/ 80720 w 191638"/>
                <a:gd name="connsiteY24" fmla="*/ 123774 h 556529"/>
                <a:gd name="connsiteX25" fmla="*/ 107752 w 191638"/>
                <a:gd name="connsiteY25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638" h="556529">
                  <a:moveTo>
                    <a:pt x="109567" y="0"/>
                  </a:moveTo>
                  <a:lnTo>
                    <a:pt x="177786" y="0"/>
                  </a:lnTo>
                  <a:lnTo>
                    <a:pt x="190452" y="39678"/>
                  </a:lnTo>
                  <a:cubicBezTo>
                    <a:pt x="192600" y="55886"/>
                    <a:pt x="191885" y="72784"/>
                    <a:pt x="187866" y="89543"/>
                  </a:cubicBezTo>
                  <a:cubicBezTo>
                    <a:pt x="183846" y="106302"/>
                    <a:pt x="176904" y="121336"/>
                    <a:pt x="167791" y="134172"/>
                  </a:cubicBezTo>
                  <a:lnTo>
                    <a:pt x="162200" y="139482"/>
                  </a:lnTo>
                  <a:lnTo>
                    <a:pt x="136400" y="206366"/>
                  </a:lnTo>
                  <a:cubicBezTo>
                    <a:pt x="121688" y="265083"/>
                    <a:pt x="123526" y="326343"/>
                    <a:pt x="141918" y="384424"/>
                  </a:cubicBezTo>
                  <a:lnTo>
                    <a:pt x="161652" y="431317"/>
                  </a:lnTo>
                  <a:lnTo>
                    <a:pt x="167790" y="437148"/>
                  </a:lnTo>
                  <a:cubicBezTo>
                    <a:pt x="176903" y="449984"/>
                    <a:pt x="183846" y="465018"/>
                    <a:pt x="187865" y="481777"/>
                  </a:cubicBezTo>
                  <a:cubicBezTo>
                    <a:pt x="191884" y="498536"/>
                    <a:pt x="192599" y="515435"/>
                    <a:pt x="190451" y="531642"/>
                  </a:cubicBezTo>
                  <a:lnTo>
                    <a:pt x="182507" y="556529"/>
                  </a:lnTo>
                  <a:lnTo>
                    <a:pt x="108733" y="556529"/>
                  </a:lnTo>
                  <a:lnTo>
                    <a:pt x="107751" y="539073"/>
                  </a:lnTo>
                  <a:cubicBezTo>
                    <a:pt x="103482" y="507145"/>
                    <a:pt x="94365" y="476195"/>
                    <a:pt x="80719" y="447546"/>
                  </a:cubicBezTo>
                  <a:lnTo>
                    <a:pt x="51648" y="400462"/>
                  </a:lnTo>
                  <a:lnTo>
                    <a:pt x="43758" y="395668"/>
                  </a:lnTo>
                  <a:cubicBezTo>
                    <a:pt x="28138" y="381591"/>
                    <a:pt x="15497" y="364829"/>
                    <a:pt x="6761" y="346217"/>
                  </a:cubicBezTo>
                  <a:lnTo>
                    <a:pt x="0" y="316036"/>
                  </a:lnTo>
                  <a:lnTo>
                    <a:pt x="0" y="255284"/>
                  </a:lnTo>
                  <a:lnTo>
                    <a:pt x="6761" y="225104"/>
                  </a:lnTo>
                  <a:cubicBezTo>
                    <a:pt x="15497" y="206491"/>
                    <a:pt x="28138" y="189730"/>
                    <a:pt x="43758" y="175653"/>
                  </a:cubicBezTo>
                  <a:lnTo>
                    <a:pt x="51650" y="170857"/>
                  </a:lnTo>
                  <a:lnTo>
                    <a:pt x="80720" y="123774"/>
                  </a:lnTo>
                  <a:cubicBezTo>
                    <a:pt x="94366" y="95126"/>
                    <a:pt x="103483" y="64176"/>
                    <a:pt x="107752" y="322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6D5F82A5-60A1-4F53-82C4-F9D2A4019930}"/>
                </a:ext>
              </a:extLst>
            </p:cNvPr>
            <p:cNvSpPr/>
            <p:nvPr/>
          </p:nvSpPr>
          <p:spPr>
            <a:xfrm>
              <a:off x="2350970" y="4306314"/>
              <a:ext cx="198443" cy="556529"/>
            </a:xfrm>
            <a:custGeom>
              <a:avLst/>
              <a:gdLst>
                <a:gd name="connsiteX0" fmla="*/ 116372 w 198443"/>
                <a:gd name="connsiteY0" fmla="*/ 0 h 556529"/>
                <a:gd name="connsiteX1" fmla="*/ 184592 w 198443"/>
                <a:gd name="connsiteY1" fmla="*/ 0 h 556529"/>
                <a:gd name="connsiteX2" fmla="*/ 197257 w 198443"/>
                <a:gd name="connsiteY2" fmla="*/ 39678 h 556529"/>
                <a:gd name="connsiteX3" fmla="*/ 194671 w 198443"/>
                <a:gd name="connsiteY3" fmla="*/ 89543 h 556529"/>
                <a:gd name="connsiteX4" fmla="*/ 174596 w 198443"/>
                <a:gd name="connsiteY4" fmla="*/ 134172 h 556529"/>
                <a:gd name="connsiteX5" fmla="*/ 169005 w 198443"/>
                <a:gd name="connsiteY5" fmla="*/ 139482 h 556529"/>
                <a:gd name="connsiteX6" fmla="*/ 143205 w 198443"/>
                <a:gd name="connsiteY6" fmla="*/ 206366 h 556529"/>
                <a:gd name="connsiteX7" fmla="*/ 148723 w 198443"/>
                <a:gd name="connsiteY7" fmla="*/ 384424 h 556529"/>
                <a:gd name="connsiteX8" fmla="*/ 168457 w 198443"/>
                <a:gd name="connsiteY8" fmla="*/ 431317 h 556529"/>
                <a:gd name="connsiteX9" fmla="*/ 174595 w 198443"/>
                <a:gd name="connsiteY9" fmla="*/ 437148 h 556529"/>
                <a:gd name="connsiteX10" fmla="*/ 194670 w 198443"/>
                <a:gd name="connsiteY10" fmla="*/ 481777 h 556529"/>
                <a:gd name="connsiteX11" fmla="*/ 197256 w 198443"/>
                <a:gd name="connsiteY11" fmla="*/ 531642 h 556529"/>
                <a:gd name="connsiteX12" fmla="*/ 189312 w 198443"/>
                <a:gd name="connsiteY12" fmla="*/ 556529 h 556529"/>
                <a:gd name="connsiteX13" fmla="*/ 115538 w 198443"/>
                <a:gd name="connsiteY13" fmla="*/ 556529 h 556529"/>
                <a:gd name="connsiteX14" fmla="*/ 114556 w 198443"/>
                <a:gd name="connsiteY14" fmla="*/ 539073 h 556529"/>
                <a:gd name="connsiteX15" fmla="*/ 87524 w 198443"/>
                <a:gd name="connsiteY15" fmla="*/ 447546 h 556529"/>
                <a:gd name="connsiteX16" fmla="*/ 58453 w 198443"/>
                <a:gd name="connsiteY16" fmla="*/ 400462 h 556529"/>
                <a:gd name="connsiteX17" fmla="*/ 50563 w 198443"/>
                <a:gd name="connsiteY17" fmla="*/ 395668 h 556529"/>
                <a:gd name="connsiteX18" fmla="*/ 0 w 198443"/>
                <a:gd name="connsiteY18" fmla="*/ 285660 h 556529"/>
                <a:gd name="connsiteX19" fmla="*/ 50563 w 198443"/>
                <a:gd name="connsiteY19" fmla="*/ 175653 h 556529"/>
                <a:gd name="connsiteX20" fmla="*/ 58455 w 198443"/>
                <a:gd name="connsiteY20" fmla="*/ 170857 h 556529"/>
                <a:gd name="connsiteX21" fmla="*/ 87525 w 198443"/>
                <a:gd name="connsiteY21" fmla="*/ 123774 h 556529"/>
                <a:gd name="connsiteX22" fmla="*/ 114557 w 198443"/>
                <a:gd name="connsiteY22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8443" h="556529">
                  <a:moveTo>
                    <a:pt x="116372" y="0"/>
                  </a:moveTo>
                  <a:lnTo>
                    <a:pt x="184592" y="0"/>
                  </a:lnTo>
                  <a:lnTo>
                    <a:pt x="197257" y="39678"/>
                  </a:lnTo>
                  <a:cubicBezTo>
                    <a:pt x="199405" y="55886"/>
                    <a:pt x="198690" y="72784"/>
                    <a:pt x="194671" y="89543"/>
                  </a:cubicBezTo>
                  <a:cubicBezTo>
                    <a:pt x="190651" y="106302"/>
                    <a:pt x="183709" y="121336"/>
                    <a:pt x="174596" y="134172"/>
                  </a:cubicBezTo>
                  <a:lnTo>
                    <a:pt x="169005" y="139482"/>
                  </a:lnTo>
                  <a:lnTo>
                    <a:pt x="143205" y="206366"/>
                  </a:lnTo>
                  <a:cubicBezTo>
                    <a:pt x="128493" y="265083"/>
                    <a:pt x="130331" y="326343"/>
                    <a:pt x="148723" y="384424"/>
                  </a:cubicBezTo>
                  <a:lnTo>
                    <a:pt x="168457" y="431317"/>
                  </a:lnTo>
                  <a:lnTo>
                    <a:pt x="174595" y="437148"/>
                  </a:lnTo>
                  <a:cubicBezTo>
                    <a:pt x="183708" y="449984"/>
                    <a:pt x="190651" y="465018"/>
                    <a:pt x="194670" y="481777"/>
                  </a:cubicBezTo>
                  <a:cubicBezTo>
                    <a:pt x="198689" y="498536"/>
                    <a:pt x="199404" y="515435"/>
                    <a:pt x="197256" y="531642"/>
                  </a:cubicBezTo>
                  <a:lnTo>
                    <a:pt x="189312" y="556529"/>
                  </a:lnTo>
                  <a:lnTo>
                    <a:pt x="115538" y="556529"/>
                  </a:lnTo>
                  <a:lnTo>
                    <a:pt x="114556" y="539073"/>
                  </a:lnTo>
                  <a:cubicBezTo>
                    <a:pt x="110287" y="507145"/>
                    <a:pt x="101170" y="476195"/>
                    <a:pt x="87524" y="447546"/>
                  </a:cubicBezTo>
                  <a:lnTo>
                    <a:pt x="58453" y="400462"/>
                  </a:lnTo>
                  <a:lnTo>
                    <a:pt x="50563" y="395668"/>
                  </a:lnTo>
                  <a:cubicBezTo>
                    <a:pt x="19322" y="367514"/>
                    <a:pt x="0" y="328621"/>
                    <a:pt x="0" y="285660"/>
                  </a:cubicBezTo>
                  <a:cubicBezTo>
                    <a:pt x="0" y="242700"/>
                    <a:pt x="19322" y="203806"/>
                    <a:pt x="50563" y="175653"/>
                  </a:cubicBezTo>
                  <a:lnTo>
                    <a:pt x="58455" y="170857"/>
                  </a:lnTo>
                  <a:lnTo>
                    <a:pt x="87525" y="123774"/>
                  </a:lnTo>
                  <a:cubicBezTo>
                    <a:pt x="101171" y="95126"/>
                    <a:pt x="110288" y="64176"/>
                    <a:pt x="114557" y="3224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4A64A8A-3802-4810-B4BE-AA3A105295FD}"/>
              </a:ext>
            </a:extLst>
          </p:cNvPr>
          <p:cNvGrpSpPr/>
          <p:nvPr/>
        </p:nvGrpSpPr>
        <p:grpSpPr>
          <a:xfrm>
            <a:off x="7499319" y="2716216"/>
            <a:ext cx="410269" cy="800959"/>
            <a:chOff x="2324113" y="4306313"/>
            <a:chExt cx="285067" cy="556530"/>
          </a:xfrm>
        </p:grpSpPr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2953FDEE-9F74-4E0D-9D34-8D971D446CAD}"/>
                </a:ext>
              </a:extLst>
            </p:cNvPr>
            <p:cNvSpPr/>
            <p:nvPr/>
          </p:nvSpPr>
          <p:spPr>
            <a:xfrm>
              <a:off x="2324113" y="4306313"/>
              <a:ext cx="285067" cy="55652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8B58D25-F01F-4EA5-9825-7EBAEDA57AA8}"/>
                </a:ext>
              </a:extLst>
            </p:cNvPr>
            <p:cNvSpPr/>
            <p:nvPr/>
          </p:nvSpPr>
          <p:spPr>
            <a:xfrm>
              <a:off x="2388407" y="4306314"/>
              <a:ext cx="191638" cy="556529"/>
            </a:xfrm>
            <a:custGeom>
              <a:avLst/>
              <a:gdLst>
                <a:gd name="connsiteX0" fmla="*/ 109567 w 191638"/>
                <a:gd name="connsiteY0" fmla="*/ 0 h 556529"/>
                <a:gd name="connsiteX1" fmla="*/ 177786 w 191638"/>
                <a:gd name="connsiteY1" fmla="*/ 0 h 556529"/>
                <a:gd name="connsiteX2" fmla="*/ 190452 w 191638"/>
                <a:gd name="connsiteY2" fmla="*/ 39678 h 556529"/>
                <a:gd name="connsiteX3" fmla="*/ 187866 w 191638"/>
                <a:gd name="connsiteY3" fmla="*/ 89543 h 556529"/>
                <a:gd name="connsiteX4" fmla="*/ 167791 w 191638"/>
                <a:gd name="connsiteY4" fmla="*/ 134172 h 556529"/>
                <a:gd name="connsiteX5" fmla="*/ 162200 w 191638"/>
                <a:gd name="connsiteY5" fmla="*/ 139482 h 556529"/>
                <a:gd name="connsiteX6" fmla="*/ 136400 w 191638"/>
                <a:gd name="connsiteY6" fmla="*/ 206366 h 556529"/>
                <a:gd name="connsiteX7" fmla="*/ 141918 w 191638"/>
                <a:gd name="connsiteY7" fmla="*/ 384424 h 556529"/>
                <a:gd name="connsiteX8" fmla="*/ 161652 w 191638"/>
                <a:gd name="connsiteY8" fmla="*/ 431317 h 556529"/>
                <a:gd name="connsiteX9" fmla="*/ 167790 w 191638"/>
                <a:gd name="connsiteY9" fmla="*/ 437148 h 556529"/>
                <a:gd name="connsiteX10" fmla="*/ 187865 w 191638"/>
                <a:gd name="connsiteY10" fmla="*/ 481777 h 556529"/>
                <a:gd name="connsiteX11" fmla="*/ 190451 w 191638"/>
                <a:gd name="connsiteY11" fmla="*/ 531642 h 556529"/>
                <a:gd name="connsiteX12" fmla="*/ 182507 w 191638"/>
                <a:gd name="connsiteY12" fmla="*/ 556529 h 556529"/>
                <a:gd name="connsiteX13" fmla="*/ 108733 w 191638"/>
                <a:gd name="connsiteY13" fmla="*/ 556529 h 556529"/>
                <a:gd name="connsiteX14" fmla="*/ 107751 w 191638"/>
                <a:gd name="connsiteY14" fmla="*/ 539073 h 556529"/>
                <a:gd name="connsiteX15" fmla="*/ 80719 w 191638"/>
                <a:gd name="connsiteY15" fmla="*/ 447546 h 556529"/>
                <a:gd name="connsiteX16" fmla="*/ 51648 w 191638"/>
                <a:gd name="connsiteY16" fmla="*/ 400462 h 556529"/>
                <a:gd name="connsiteX17" fmla="*/ 43758 w 191638"/>
                <a:gd name="connsiteY17" fmla="*/ 395668 h 556529"/>
                <a:gd name="connsiteX18" fmla="*/ 6761 w 191638"/>
                <a:gd name="connsiteY18" fmla="*/ 346217 h 556529"/>
                <a:gd name="connsiteX19" fmla="*/ 0 w 191638"/>
                <a:gd name="connsiteY19" fmla="*/ 316036 h 556529"/>
                <a:gd name="connsiteX20" fmla="*/ 0 w 191638"/>
                <a:gd name="connsiteY20" fmla="*/ 255284 h 556529"/>
                <a:gd name="connsiteX21" fmla="*/ 6761 w 191638"/>
                <a:gd name="connsiteY21" fmla="*/ 225104 h 556529"/>
                <a:gd name="connsiteX22" fmla="*/ 43758 w 191638"/>
                <a:gd name="connsiteY22" fmla="*/ 175653 h 556529"/>
                <a:gd name="connsiteX23" fmla="*/ 51650 w 191638"/>
                <a:gd name="connsiteY23" fmla="*/ 170857 h 556529"/>
                <a:gd name="connsiteX24" fmla="*/ 80720 w 191638"/>
                <a:gd name="connsiteY24" fmla="*/ 123774 h 556529"/>
                <a:gd name="connsiteX25" fmla="*/ 107752 w 191638"/>
                <a:gd name="connsiteY25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1638" h="556529">
                  <a:moveTo>
                    <a:pt x="109567" y="0"/>
                  </a:moveTo>
                  <a:lnTo>
                    <a:pt x="177786" y="0"/>
                  </a:lnTo>
                  <a:lnTo>
                    <a:pt x="190452" y="39678"/>
                  </a:lnTo>
                  <a:cubicBezTo>
                    <a:pt x="192600" y="55886"/>
                    <a:pt x="191885" y="72784"/>
                    <a:pt x="187866" y="89543"/>
                  </a:cubicBezTo>
                  <a:cubicBezTo>
                    <a:pt x="183846" y="106302"/>
                    <a:pt x="176904" y="121336"/>
                    <a:pt x="167791" y="134172"/>
                  </a:cubicBezTo>
                  <a:lnTo>
                    <a:pt x="162200" y="139482"/>
                  </a:lnTo>
                  <a:lnTo>
                    <a:pt x="136400" y="206366"/>
                  </a:lnTo>
                  <a:cubicBezTo>
                    <a:pt x="121688" y="265083"/>
                    <a:pt x="123526" y="326343"/>
                    <a:pt x="141918" y="384424"/>
                  </a:cubicBezTo>
                  <a:lnTo>
                    <a:pt x="161652" y="431317"/>
                  </a:lnTo>
                  <a:lnTo>
                    <a:pt x="167790" y="437148"/>
                  </a:lnTo>
                  <a:cubicBezTo>
                    <a:pt x="176903" y="449984"/>
                    <a:pt x="183846" y="465018"/>
                    <a:pt x="187865" y="481777"/>
                  </a:cubicBezTo>
                  <a:cubicBezTo>
                    <a:pt x="191884" y="498536"/>
                    <a:pt x="192599" y="515435"/>
                    <a:pt x="190451" y="531642"/>
                  </a:cubicBezTo>
                  <a:lnTo>
                    <a:pt x="182507" y="556529"/>
                  </a:lnTo>
                  <a:lnTo>
                    <a:pt x="108733" y="556529"/>
                  </a:lnTo>
                  <a:lnTo>
                    <a:pt x="107751" y="539073"/>
                  </a:lnTo>
                  <a:cubicBezTo>
                    <a:pt x="103482" y="507145"/>
                    <a:pt x="94365" y="476195"/>
                    <a:pt x="80719" y="447546"/>
                  </a:cubicBezTo>
                  <a:lnTo>
                    <a:pt x="51648" y="400462"/>
                  </a:lnTo>
                  <a:lnTo>
                    <a:pt x="43758" y="395668"/>
                  </a:lnTo>
                  <a:cubicBezTo>
                    <a:pt x="28138" y="381591"/>
                    <a:pt x="15497" y="364829"/>
                    <a:pt x="6761" y="346217"/>
                  </a:cubicBezTo>
                  <a:lnTo>
                    <a:pt x="0" y="316036"/>
                  </a:lnTo>
                  <a:lnTo>
                    <a:pt x="0" y="255284"/>
                  </a:lnTo>
                  <a:lnTo>
                    <a:pt x="6761" y="225104"/>
                  </a:lnTo>
                  <a:cubicBezTo>
                    <a:pt x="15497" y="206491"/>
                    <a:pt x="28138" y="189730"/>
                    <a:pt x="43758" y="175653"/>
                  </a:cubicBezTo>
                  <a:lnTo>
                    <a:pt x="51650" y="170857"/>
                  </a:lnTo>
                  <a:lnTo>
                    <a:pt x="80720" y="123774"/>
                  </a:lnTo>
                  <a:cubicBezTo>
                    <a:pt x="94366" y="95126"/>
                    <a:pt x="103483" y="64176"/>
                    <a:pt x="107752" y="3224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90955EA-BFB7-4D25-8C6C-9767DC9B689F}"/>
                </a:ext>
              </a:extLst>
            </p:cNvPr>
            <p:cNvSpPr/>
            <p:nvPr/>
          </p:nvSpPr>
          <p:spPr>
            <a:xfrm>
              <a:off x="2350970" y="4306314"/>
              <a:ext cx="198443" cy="556529"/>
            </a:xfrm>
            <a:custGeom>
              <a:avLst/>
              <a:gdLst>
                <a:gd name="connsiteX0" fmla="*/ 116372 w 198443"/>
                <a:gd name="connsiteY0" fmla="*/ 0 h 556529"/>
                <a:gd name="connsiteX1" fmla="*/ 184592 w 198443"/>
                <a:gd name="connsiteY1" fmla="*/ 0 h 556529"/>
                <a:gd name="connsiteX2" fmla="*/ 197257 w 198443"/>
                <a:gd name="connsiteY2" fmla="*/ 39678 h 556529"/>
                <a:gd name="connsiteX3" fmla="*/ 194671 w 198443"/>
                <a:gd name="connsiteY3" fmla="*/ 89543 h 556529"/>
                <a:gd name="connsiteX4" fmla="*/ 174596 w 198443"/>
                <a:gd name="connsiteY4" fmla="*/ 134172 h 556529"/>
                <a:gd name="connsiteX5" fmla="*/ 169005 w 198443"/>
                <a:gd name="connsiteY5" fmla="*/ 139482 h 556529"/>
                <a:gd name="connsiteX6" fmla="*/ 143205 w 198443"/>
                <a:gd name="connsiteY6" fmla="*/ 206366 h 556529"/>
                <a:gd name="connsiteX7" fmla="*/ 148723 w 198443"/>
                <a:gd name="connsiteY7" fmla="*/ 384424 h 556529"/>
                <a:gd name="connsiteX8" fmla="*/ 168457 w 198443"/>
                <a:gd name="connsiteY8" fmla="*/ 431317 h 556529"/>
                <a:gd name="connsiteX9" fmla="*/ 174595 w 198443"/>
                <a:gd name="connsiteY9" fmla="*/ 437148 h 556529"/>
                <a:gd name="connsiteX10" fmla="*/ 194670 w 198443"/>
                <a:gd name="connsiteY10" fmla="*/ 481777 h 556529"/>
                <a:gd name="connsiteX11" fmla="*/ 197256 w 198443"/>
                <a:gd name="connsiteY11" fmla="*/ 531642 h 556529"/>
                <a:gd name="connsiteX12" fmla="*/ 189312 w 198443"/>
                <a:gd name="connsiteY12" fmla="*/ 556529 h 556529"/>
                <a:gd name="connsiteX13" fmla="*/ 115538 w 198443"/>
                <a:gd name="connsiteY13" fmla="*/ 556529 h 556529"/>
                <a:gd name="connsiteX14" fmla="*/ 114556 w 198443"/>
                <a:gd name="connsiteY14" fmla="*/ 539073 h 556529"/>
                <a:gd name="connsiteX15" fmla="*/ 87524 w 198443"/>
                <a:gd name="connsiteY15" fmla="*/ 447546 h 556529"/>
                <a:gd name="connsiteX16" fmla="*/ 58453 w 198443"/>
                <a:gd name="connsiteY16" fmla="*/ 400462 h 556529"/>
                <a:gd name="connsiteX17" fmla="*/ 50563 w 198443"/>
                <a:gd name="connsiteY17" fmla="*/ 395668 h 556529"/>
                <a:gd name="connsiteX18" fmla="*/ 0 w 198443"/>
                <a:gd name="connsiteY18" fmla="*/ 285660 h 556529"/>
                <a:gd name="connsiteX19" fmla="*/ 50563 w 198443"/>
                <a:gd name="connsiteY19" fmla="*/ 175653 h 556529"/>
                <a:gd name="connsiteX20" fmla="*/ 58455 w 198443"/>
                <a:gd name="connsiteY20" fmla="*/ 170857 h 556529"/>
                <a:gd name="connsiteX21" fmla="*/ 87525 w 198443"/>
                <a:gd name="connsiteY21" fmla="*/ 123774 h 556529"/>
                <a:gd name="connsiteX22" fmla="*/ 114557 w 198443"/>
                <a:gd name="connsiteY22" fmla="*/ 32247 h 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8443" h="556529">
                  <a:moveTo>
                    <a:pt x="116372" y="0"/>
                  </a:moveTo>
                  <a:lnTo>
                    <a:pt x="184592" y="0"/>
                  </a:lnTo>
                  <a:lnTo>
                    <a:pt x="197257" y="39678"/>
                  </a:lnTo>
                  <a:cubicBezTo>
                    <a:pt x="199405" y="55886"/>
                    <a:pt x="198690" y="72784"/>
                    <a:pt x="194671" y="89543"/>
                  </a:cubicBezTo>
                  <a:cubicBezTo>
                    <a:pt x="190651" y="106302"/>
                    <a:pt x="183709" y="121336"/>
                    <a:pt x="174596" y="134172"/>
                  </a:cubicBezTo>
                  <a:lnTo>
                    <a:pt x="169005" y="139482"/>
                  </a:lnTo>
                  <a:lnTo>
                    <a:pt x="143205" y="206366"/>
                  </a:lnTo>
                  <a:cubicBezTo>
                    <a:pt x="128493" y="265083"/>
                    <a:pt x="130331" y="326343"/>
                    <a:pt x="148723" y="384424"/>
                  </a:cubicBezTo>
                  <a:lnTo>
                    <a:pt x="168457" y="431317"/>
                  </a:lnTo>
                  <a:lnTo>
                    <a:pt x="174595" y="437148"/>
                  </a:lnTo>
                  <a:cubicBezTo>
                    <a:pt x="183708" y="449984"/>
                    <a:pt x="190651" y="465018"/>
                    <a:pt x="194670" y="481777"/>
                  </a:cubicBezTo>
                  <a:cubicBezTo>
                    <a:pt x="198689" y="498536"/>
                    <a:pt x="199404" y="515435"/>
                    <a:pt x="197256" y="531642"/>
                  </a:cubicBezTo>
                  <a:lnTo>
                    <a:pt x="189312" y="556529"/>
                  </a:lnTo>
                  <a:lnTo>
                    <a:pt x="115538" y="556529"/>
                  </a:lnTo>
                  <a:lnTo>
                    <a:pt x="114556" y="539073"/>
                  </a:lnTo>
                  <a:cubicBezTo>
                    <a:pt x="110287" y="507145"/>
                    <a:pt x="101170" y="476195"/>
                    <a:pt x="87524" y="447546"/>
                  </a:cubicBezTo>
                  <a:lnTo>
                    <a:pt x="58453" y="400462"/>
                  </a:lnTo>
                  <a:lnTo>
                    <a:pt x="50563" y="395668"/>
                  </a:lnTo>
                  <a:cubicBezTo>
                    <a:pt x="19322" y="367514"/>
                    <a:pt x="0" y="328621"/>
                    <a:pt x="0" y="285660"/>
                  </a:cubicBezTo>
                  <a:cubicBezTo>
                    <a:pt x="0" y="242700"/>
                    <a:pt x="19322" y="203806"/>
                    <a:pt x="50563" y="175653"/>
                  </a:cubicBezTo>
                  <a:lnTo>
                    <a:pt x="58455" y="170857"/>
                  </a:lnTo>
                  <a:lnTo>
                    <a:pt x="87525" y="123774"/>
                  </a:lnTo>
                  <a:cubicBezTo>
                    <a:pt x="101171" y="95126"/>
                    <a:pt x="110288" y="64176"/>
                    <a:pt x="114557" y="3224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13E2FE81-AA0F-4025-977C-7C0797ED0E82}"/>
              </a:ext>
            </a:extLst>
          </p:cNvPr>
          <p:cNvSpPr txBox="1"/>
          <p:nvPr/>
        </p:nvSpPr>
        <p:spPr>
          <a:xfrm>
            <a:off x="1350175" y="4001828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hebi31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6275A2D4-6BF1-4281-81DB-5F8531CAEC93}"/>
              </a:ext>
            </a:extLst>
          </p:cNvPr>
          <p:cNvSpPr txBox="1"/>
          <p:nvPr/>
        </p:nvSpPr>
        <p:spPr>
          <a:xfrm>
            <a:off x="2860242" y="4001828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hebi32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12CDC7A8-64CC-404A-B224-B125D15A5430}"/>
              </a:ext>
            </a:extLst>
          </p:cNvPr>
          <p:cNvSpPr txBox="1"/>
          <p:nvPr/>
        </p:nvSpPr>
        <p:spPr>
          <a:xfrm>
            <a:off x="4370309" y="4001828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B7F3593A-42B3-4043-83F3-FB42A845EB9E}"/>
              </a:ext>
            </a:extLst>
          </p:cNvPr>
          <p:cNvSpPr txBox="1"/>
          <p:nvPr/>
        </p:nvSpPr>
        <p:spPr>
          <a:xfrm>
            <a:off x="5880376" y="4001828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hebi34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99744008-5B5F-4AF7-81A0-7613A7D767D4}"/>
              </a:ext>
            </a:extLst>
          </p:cNvPr>
          <p:cNvSpPr txBox="1"/>
          <p:nvPr/>
        </p:nvSpPr>
        <p:spPr>
          <a:xfrm>
            <a:off x="7390443" y="4001828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hebi35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4084647E-E860-46AD-805D-1DC759B38AE7}"/>
              </a:ext>
            </a:extLst>
          </p:cNvPr>
          <p:cNvGrpSpPr/>
          <p:nvPr/>
        </p:nvGrpSpPr>
        <p:grpSpPr>
          <a:xfrm>
            <a:off x="2953617" y="4309067"/>
            <a:ext cx="667802" cy="648774"/>
            <a:chOff x="1655432" y="5466757"/>
            <a:chExt cx="667802" cy="648774"/>
          </a:xfrm>
        </p:grpSpPr>
        <p:sp>
          <p:nvSpPr>
            <p:cNvPr id="179" name="正方形/長方形 178">
              <a:extLst>
                <a:ext uri="{FF2B5EF4-FFF2-40B4-BE49-F238E27FC236}">
                  <a16:creationId xmlns:a16="http://schemas.microsoft.com/office/drawing/2014/main" id="{45451690-AE84-4A12-8C6A-9890FC6246B9}"/>
                </a:ext>
              </a:extLst>
            </p:cNvPr>
            <p:cNvSpPr/>
            <p:nvPr/>
          </p:nvSpPr>
          <p:spPr>
            <a:xfrm>
              <a:off x="1655432" y="5466757"/>
              <a:ext cx="666750" cy="64877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B52754E8-9A51-49EB-B2BD-A019CFFD301B}"/>
                </a:ext>
              </a:extLst>
            </p:cNvPr>
            <p:cNvSpPr/>
            <p:nvPr/>
          </p:nvSpPr>
          <p:spPr>
            <a:xfrm>
              <a:off x="1720463" y="5522600"/>
              <a:ext cx="546318" cy="546318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12FBEA66-9C97-4BF2-BA85-7F5D5E663361}"/>
                </a:ext>
              </a:extLst>
            </p:cNvPr>
            <p:cNvSpPr/>
            <p:nvPr/>
          </p:nvSpPr>
          <p:spPr>
            <a:xfrm>
              <a:off x="1656484" y="5466758"/>
              <a:ext cx="157858" cy="163755"/>
            </a:xfrm>
            <a:custGeom>
              <a:avLst/>
              <a:gdLst>
                <a:gd name="connsiteX0" fmla="*/ 0 w 157858"/>
                <a:gd name="connsiteY0" fmla="*/ 0 h 163755"/>
                <a:gd name="connsiteX1" fmla="*/ 154676 w 157858"/>
                <a:gd name="connsiteY1" fmla="*/ 0 h 163755"/>
                <a:gd name="connsiteX2" fmla="*/ 157858 w 157858"/>
                <a:gd name="connsiteY2" fmla="*/ 7681 h 163755"/>
                <a:gd name="connsiteX3" fmla="*/ 145917 w 157858"/>
                <a:gd name="connsiteY3" fmla="*/ 36508 h 163755"/>
                <a:gd name="connsiteX4" fmla="*/ 30611 w 157858"/>
                <a:gd name="connsiteY4" fmla="*/ 151814 h 163755"/>
                <a:gd name="connsiteX5" fmla="*/ 1783 w 157858"/>
                <a:gd name="connsiteY5" fmla="*/ 163755 h 163755"/>
                <a:gd name="connsiteX6" fmla="*/ 0 w 157858"/>
                <a:gd name="connsiteY6" fmla="*/ 163017 h 163755"/>
                <a:gd name="connsiteX7" fmla="*/ 0 w 157858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3755">
                  <a:moveTo>
                    <a:pt x="0" y="0"/>
                  </a:moveTo>
                  <a:lnTo>
                    <a:pt x="154676" y="0"/>
                  </a:lnTo>
                  <a:lnTo>
                    <a:pt x="157858" y="7681"/>
                  </a:lnTo>
                  <a:cubicBezTo>
                    <a:pt x="157858" y="18114"/>
                    <a:pt x="153877" y="28548"/>
                    <a:pt x="145917" y="36508"/>
                  </a:cubicBezTo>
                  <a:lnTo>
                    <a:pt x="30611" y="151814"/>
                  </a:lnTo>
                  <a:cubicBezTo>
                    <a:pt x="22650" y="159775"/>
                    <a:pt x="12216" y="163755"/>
                    <a:pt x="1783" y="163755"/>
                  </a:cubicBezTo>
                  <a:lnTo>
                    <a:pt x="0" y="163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A755CF28-FE31-4F3A-BE2C-0CEE077E92F3}"/>
                </a:ext>
              </a:extLst>
            </p:cNvPr>
            <p:cNvSpPr/>
            <p:nvPr/>
          </p:nvSpPr>
          <p:spPr>
            <a:xfrm>
              <a:off x="2163272" y="5466758"/>
              <a:ext cx="159962" cy="163755"/>
            </a:xfrm>
            <a:custGeom>
              <a:avLst/>
              <a:gdLst>
                <a:gd name="connsiteX0" fmla="*/ 3182 w 159962"/>
                <a:gd name="connsiteY0" fmla="*/ 0 h 163755"/>
                <a:gd name="connsiteX1" fmla="*/ 159962 w 159962"/>
                <a:gd name="connsiteY1" fmla="*/ 0 h 163755"/>
                <a:gd name="connsiteX2" fmla="*/ 159962 w 159962"/>
                <a:gd name="connsiteY2" fmla="*/ 162145 h 163755"/>
                <a:gd name="connsiteX3" fmla="*/ 156075 w 159962"/>
                <a:gd name="connsiteY3" fmla="*/ 163755 h 163755"/>
                <a:gd name="connsiteX4" fmla="*/ 127248 w 159962"/>
                <a:gd name="connsiteY4" fmla="*/ 151814 h 163755"/>
                <a:gd name="connsiteX5" fmla="*/ 11941 w 159962"/>
                <a:gd name="connsiteY5" fmla="*/ 36508 h 163755"/>
                <a:gd name="connsiteX6" fmla="*/ 0 w 159962"/>
                <a:gd name="connsiteY6" fmla="*/ 7681 h 163755"/>
                <a:gd name="connsiteX7" fmla="*/ 3182 w 159962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3755">
                  <a:moveTo>
                    <a:pt x="3182" y="0"/>
                  </a:moveTo>
                  <a:lnTo>
                    <a:pt x="159962" y="0"/>
                  </a:lnTo>
                  <a:lnTo>
                    <a:pt x="159962" y="162145"/>
                  </a:lnTo>
                  <a:lnTo>
                    <a:pt x="156075" y="163755"/>
                  </a:lnTo>
                  <a:cubicBezTo>
                    <a:pt x="145642" y="163755"/>
                    <a:pt x="135209" y="159775"/>
                    <a:pt x="127248" y="151814"/>
                  </a:cubicBezTo>
                  <a:lnTo>
                    <a:pt x="11941" y="36508"/>
                  </a:lnTo>
                  <a:cubicBezTo>
                    <a:pt x="3981" y="28548"/>
                    <a:pt x="0" y="18114"/>
                    <a:pt x="0" y="7681"/>
                  </a:cubicBezTo>
                  <a:lnTo>
                    <a:pt x="318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DC58EE39-6F67-4289-9540-C63323A33A9F}"/>
                </a:ext>
              </a:extLst>
            </p:cNvPr>
            <p:cNvSpPr/>
            <p:nvPr/>
          </p:nvSpPr>
          <p:spPr>
            <a:xfrm>
              <a:off x="1656484" y="5954875"/>
              <a:ext cx="157858" cy="160656"/>
            </a:xfrm>
            <a:custGeom>
              <a:avLst/>
              <a:gdLst>
                <a:gd name="connsiteX0" fmla="*/ 1783 w 157858"/>
                <a:gd name="connsiteY0" fmla="*/ 0 h 160656"/>
                <a:gd name="connsiteX1" fmla="*/ 30611 w 157858"/>
                <a:gd name="connsiteY1" fmla="*/ 11941 h 160656"/>
                <a:gd name="connsiteX2" fmla="*/ 145917 w 157858"/>
                <a:gd name="connsiteY2" fmla="*/ 127248 h 160656"/>
                <a:gd name="connsiteX3" fmla="*/ 157858 w 157858"/>
                <a:gd name="connsiteY3" fmla="*/ 156075 h 160656"/>
                <a:gd name="connsiteX4" fmla="*/ 155960 w 157858"/>
                <a:gd name="connsiteY4" fmla="*/ 160656 h 160656"/>
                <a:gd name="connsiteX5" fmla="*/ 0 w 157858"/>
                <a:gd name="connsiteY5" fmla="*/ 160656 h 160656"/>
                <a:gd name="connsiteX6" fmla="*/ 0 w 157858"/>
                <a:gd name="connsiteY6" fmla="*/ 739 h 160656"/>
                <a:gd name="connsiteX7" fmla="*/ 1783 w 157858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0656">
                  <a:moveTo>
                    <a:pt x="1783" y="0"/>
                  </a:moveTo>
                  <a:cubicBezTo>
                    <a:pt x="12217" y="0"/>
                    <a:pt x="22650" y="3980"/>
                    <a:pt x="30611" y="11941"/>
                  </a:cubicBezTo>
                  <a:lnTo>
                    <a:pt x="145917" y="127248"/>
                  </a:lnTo>
                  <a:cubicBezTo>
                    <a:pt x="153877" y="135209"/>
                    <a:pt x="157858" y="145642"/>
                    <a:pt x="157858" y="156075"/>
                  </a:cubicBezTo>
                  <a:lnTo>
                    <a:pt x="155960" y="160656"/>
                  </a:lnTo>
                  <a:lnTo>
                    <a:pt x="0" y="160656"/>
                  </a:lnTo>
                  <a:lnTo>
                    <a:pt x="0" y="739"/>
                  </a:lnTo>
                  <a:lnTo>
                    <a:pt x="178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F72B7A3E-FE48-4740-A24E-EE70E5587D39}"/>
                </a:ext>
              </a:extLst>
            </p:cNvPr>
            <p:cNvSpPr/>
            <p:nvPr/>
          </p:nvSpPr>
          <p:spPr>
            <a:xfrm>
              <a:off x="2163272" y="5954875"/>
              <a:ext cx="159962" cy="160656"/>
            </a:xfrm>
            <a:custGeom>
              <a:avLst/>
              <a:gdLst>
                <a:gd name="connsiteX0" fmla="*/ 156075 w 159962"/>
                <a:gd name="connsiteY0" fmla="*/ 0 h 160656"/>
                <a:gd name="connsiteX1" fmla="*/ 159962 w 159962"/>
                <a:gd name="connsiteY1" fmla="*/ 1610 h 160656"/>
                <a:gd name="connsiteX2" fmla="*/ 159962 w 159962"/>
                <a:gd name="connsiteY2" fmla="*/ 160656 h 160656"/>
                <a:gd name="connsiteX3" fmla="*/ 1898 w 159962"/>
                <a:gd name="connsiteY3" fmla="*/ 160656 h 160656"/>
                <a:gd name="connsiteX4" fmla="*/ 0 w 159962"/>
                <a:gd name="connsiteY4" fmla="*/ 156075 h 160656"/>
                <a:gd name="connsiteX5" fmla="*/ 11941 w 159962"/>
                <a:gd name="connsiteY5" fmla="*/ 127248 h 160656"/>
                <a:gd name="connsiteX6" fmla="*/ 127248 w 159962"/>
                <a:gd name="connsiteY6" fmla="*/ 11941 h 160656"/>
                <a:gd name="connsiteX7" fmla="*/ 156075 w 159962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0656">
                  <a:moveTo>
                    <a:pt x="156075" y="0"/>
                  </a:moveTo>
                  <a:lnTo>
                    <a:pt x="159962" y="1610"/>
                  </a:lnTo>
                  <a:lnTo>
                    <a:pt x="159962" y="160656"/>
                  </a:lnTo>
                  <a:lnTo>
                    <a:pt x="1898" y="160656"/>
                  </a:lnTo>
                  <a:lnTo>
                    <a:pt x="0" y="156075"/>
                  </a:lnTo>
                  <a:cubicBezTo>
                    <a:pt x="0" y="145642"/>
                    <a:pt x="3981" y="135209"/>
                    <a:pt x="11941" y="127248"/>
                  </a:cubicBezTo>
                  <a:lnTo>
                    <a:pt x="127248" y="11941"/>
                  </a:lnTo>
                  <a:cubicBezTo>
                    <a:pt x="135208" y="3980"/>
                    <a:pt x="145642" y="0"/>
                    <a:pt x="15607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B5929549-C79F-4800-A38E-6C79D796F167}"/>
                </a:ext>
              </a:extLst>
            </p:cNvPr>
            <p:cNvSpPr/>
            <p:nvPr/>
          </p:nvSpPr>
          <p:spPr>
            <a:xfrm>
              <a:off x="1821067" y="5628019"/>
              <a:ext cx="335480" cy="3354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B04BB7D1-A628-45E9-BC8D-0ECDC5B48387}"/>
              </a:ext>
            </a:extLst>
          </p:cNvPr>
          <p:cNvGrpSpPr/>
          <p:nvPr/>
        </p:nvGrpSpPr>
        <p:grpSpPr>
          <a:xfrm>
            <a:off x="4471866" y="4309067"/>
            <a:ext cx="667802" cy="648774"/>
            <a:chOff x="1655432" y="5466757"/>
            <a:chExt cx="667802" cy="648774"/>
          </a:xfrm>
        </p:grpSpPr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C3CA94BE-793E-4565-8610-D182EF5773A9}"/>
                </a:ext>
              </a:extLst>
            </p:cNvPr>
            <p:cNvSpPr/>
            <p:nvPr/>
          </p:nvSpPr>
          <p:spPr>
            <a:xfrm>
              <a:off x="1655432" y="5466757"/>
              <a:ext cx="666750" cy="64877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AF9CA8D-107A-4E0F-91DD-08CAC20E032E}"/>
                </a:ext>
              </a:extLst>
            </p:cNvPr>
            <p:cNvSpPr/>
            <p:nvPr/>
          </p:nvSpPr>
          <p:spPr>
            <a:xfrm>
              <a:off x="1720463" y="5522600"/>
              <a:ext cx="546318" cy="546318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BDE4978-3E42-4893-918A-42856826E60D}"/>
                </a:ext>
              </a:extLst>
            </p:cNvPr>
            <p:cNvSpPr/>
            <p:nvPr/>
          </p:nvSpPr>
          <p:spPr>
            <a:xfrm>
              <a:off x="1656484" y="5466758"/>
              <a:ext cx="157858" cy="163755"/>
            </a:xfrm>
            <a:custGeom>
              <a:avLst/>
              <a:gdLst>
                <a:gd name="connsiteX0" fmla="*/ 0 w 157858"/>
                <a:gd name="connsiteY0" fmla="*/ 0 h 163755"/>
                <a:gd name="connsiteX1" fmla="*/ 154676 w 157858"/>
                <a:gd name="connsiteY1" fmla="*/ 0 h 163755"/>
                <a:gd name="connsiteX2" fmla="*/ 157858 w 157858"/>
                <a:gd name="connsiteY2" fmla="*/ 7681 h 163755"/>
                <a:gd name="connsiteX3" fmla="*/ 145917 w 157858"/>
                <a:gd name="connsiteY3" fmla="*/ 36508 h 163755"/>
                <a:gd name="connsiteX4" fmla="*/ 30611 w 157858"/>
                <a:gd name="connsiteY4" fmla="*/ 151814 h 163755"/>
                <a:gd name="connsiteX5" fmla="*/ 1783 w 157858"/>
                <a:gd name="connsiteY5" fmla="*/ 163755 h 163755"/>
                <a:gd name="connsiteX6" fmla="*/ 0 w 157858"/>
                <a:gd name="connsiteY6" fmla="*/ 163017 h 163755"/>
                <a:gd name="connsiteX7" fmla="*/ 0 w 157858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3755">
                  <a:moveTo>
                    <a:pt x="0" y="0"/>
                  </a:moveTo>
                  <a:lnTo>
                    <a:pt x="154676" y="0"/>
                  </a:lnTo>
                  <a:lnTo>
                    <a:pt x="157858" y="7681"/>
                  </a:lnTo>
                  <a:cubicBezTo>
                    <a:pt x="157858" y="18114"/>
                    <a:pt x="153877" y="28548"/>
                    <a:pt x="145917" y="36508"/>
                  </a:cubicBezTo>
                  <a:lnTo>
                    <a:pt x="30611" y="151814"/>
                  </a:lnTo>
                  <a:cubicBezTo>
                    <a:pt x="22650" y="159775"/>
                    <a:pt x="12216" y="163755"/>
                    <a:pt x="1783" y="163755"/>
                  </a:cubicBezTo>
                  <a:lnTo>
                    <a:pt x="0" y="163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E1B6681D-74FF-425B-9B64-24C2E4ED5BDA}"/>
                </a:ext>
              </a:extLst>
            </p:cNvPr>
            <p:cNvSpPr/>
            <p:nvPr/>
          </p:nvSpPr>
          <p:spPr>
            <a:xfrm>
              <a:off x="2163272" y="5466758"/>
              <a:ext cx="159962" cy="163755"/>
            </a:xfrm>
            <a:custGeom>
              <a:avLst/>
              <a:gdLst>
                <a:gd name="connsiteX0" fmla="*/ 3182 w 159962"/>
                <a:gd name="connsiteY0" fmla="*/ 0 h 163755"/>
                <a:gd name="connsiteX1" fmla="*/ 159962 w 159962"/>
                <a:gd name="connsiteY1" fmla="*/ 0 h 163755"/>
                <a:gd name="connsiteX2" fmla="*/ 159962 w 159962"/>
                <a:gd name="connsiteY2" fmla="*/ 162145 h 163755"/>
                <a:gd name="connsiteX3" fmla="*/ 156075 w 159962"/>
                <a:gd name="connsiteY3" fmla="*/ 163755 h 163755"/>
                <a:gd name="connsiteX4" fmla="*/ 127248 w 159962"/>
                <a:gd name="connsiteY4" fmla="*/ 151814 h 163755"/>
                <a:gd name="connsiteX5" fmla="*/ 11941 w 159962"/>
                <a:gd name="connsiteY5" fmla="*/ 36508 h 163755"/>
                <a:gd name="connsiteX6" fmla="*/ 0 w 159962"/>
                <a:gd name="connsiteY6" fmla="*/ 7681 h 163755"/>
                <a:gd name="connsiteX7" fmla="*/ 3182 w 159962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3755">
                  <a:moveTo>
                    <a:pt x="3182" y="0"/>
                  </a:moveTo>
                  <a:lnTo>
                    <a:pt x="159962" y="0"/>
                  </a:lnTo>
                  <a:lnTo>
                    <a:pt x="159962" y="162145"/>
                  </a:lnTo>
                  <a:lnTo>
                    <a:pt x="156075" y="163755"/>
                  </a:lnTo>
                  <a:cubicBezTo>
                    <a:pt x="145642" y="163755"/>
                    <a:pt x="135209" y="159775"/>
                    <a:pt x="127248" y="151814"/>
                  </a:cubicBezTo>
                  <a:lnTo>
                    <a:pt x="11941" y="36508"/>
                  </a:lnTo>
                  <a:cubicBezTo>
                    <a:pt x="3981" y="28548"/>
                    <a:pt x="0" y="18114"/>
                    <a:pt x="0" y="7681"/>
                  </a:cubicBezTo>
                  <a:lnTo>
                    <a:pt x="318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0C981FC3-B202-46BC-92AF-2CEBE21D3722}"/>
                </a:ext>
              </a:extLst>
            </p:cNvPr>
            <p:cNvSpPr/>
            <p:nvPr/>
          </p:nvSpPr>
          <p:spPr>
            <a:xfrm>
              <a:off x="1656484" y="5954875"/>
              <a:ext cx="157858" cy="160656"/>
            </a:xfrm>
            <a:custGeom>
              <a:avLst/>
              <a:gdLst>
                <a:gd name="connsiteX0" fmla="*/ 1783 w 157858"/>
                <a:gd name="connsiteY0" fmla="*/ 0 h 160656"/>
                <a:gd name="connsiteX1" fmla="*/ 30611 w 157858"/>
                <a:gd name="connsiteY1" fmla="*/ 11941 h 160656"/>
                <a:gd name="connsiteX2" fmla="*/ 145917 w 157858"/>
                <a:gd name="connsiteY2" fmla="*/ 127248 h 160656"/>
                <a:gd name="connsiteX3" fmla="*/ 157858 w 157858"/>
                <a:gd name="connsiteY3" fmla="*/ 156075 h 160656"/>
                <a:gd name="connsiteX4" fmla="*/ 155960 w 157858"/>
                <a:gd name="connsiteY4" fmla="*/ 160656 h 160656"/>
                <a:gd name="connsiteX5" fmla="*/ 0 w 157858"/>
                <a:gd name="connsiteY5" fmla="*/ 160656 h 160656"/>
                <a:gd name="connsiteX6" fmla="*/ 0 w 157858"/>
                <a:gd name="connsiteY6" fmla="*/ 739 h 160656"/>
                <a:gd name="connsiteX7" fmla="*/ 1783 w 157858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0656">
                  <a:moveTo>
                    <a:pt x="1783" y="0"/>
                  </a:moveTo>
                  <a:cubicBezTo>
                    <a:pt x="12217" y="0"/>
                    <a:pt x="22650" y="3980"/>
                    <a:pt x="30611" y="11941"/>
                  </a:cubicBezTo>
                  <a:lnTo>
                    <a:pt x="145917" y="127248"/>
                  </a:lnTo>
                  <a:cubicBezTo>
                    <a:pt x="153877" y="135209"/>
                    <a:pt x="157858" y="145642"/>
                    <a:pt x="157858" y="156075"/>
                  </a:cubicBezTo>
                  <a:lnTo>
                    <a:pt x="155960" y="160656"/>
                  </a:lnTo>
                  <a:lnTo>
                    <a:pt x="0" y="160656"/>
                  </a:lnTo>
                  <a:lnTo>
                    <a:pt x="0" y="739"/>
                  </a:lnTo>
                  <a:lnTo>
                    <a:pt x="1783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6368D4F0-AC97-43DE-82BB-8BF725A625BF}"/>
                </a:ext>
              </a:extLst>
            </p:cNvPr>
            <p:cNvSpPr/>
            <p:nvPr/>
          </p:nvSpPr>
          <p:spPr>
            <a:xfrm>
              <a:off x="2163272" y="5954875"/>
              <a:ext cx="159962" cy="160656"/>
            </a:xfrm>
            <a:custGeom>
              <a:avLst/>
              <a:gdLst>
                <a:gd name="connsiteX0" fmla="*/ 156075 w 159962"/>
                <a:gd name="connsiteY0" fmla="*/ 0 h 160656"/>
                <a:gd name="connsiteX1" fmla="*/ 159962 w 159962"/>
                <a:gd name="connsiteY1" fmla="*/ 1610 h 160656"/>
                <a:gd name="connsiteX2" fmla="*/ 159962 w 159962"/>
                <a:gd name="connsiteY2" fmla="*/ 160656 h 160656"/>
                <a:gd name="connsiteX3" fmla="*/ 1898 w 159962"/>
                <a:gd name="connsiteY3" fmla="*/ 160656 h 160656"/>
                <a:gd name="connsiteX4" fmla="*/ 0 w 159962"/>
                <a:gd name="connsiteY4" fmla="*/ 156075 h 160656"/>
                <a:gd name="connsiteX5" fmla="*/ 11941 w 159962"/>
                <a:gd name="connsiteY5" fmla="*/ 127248 h 160656"/>
                <a:gd name="connsiteX6" fmla="*/ 127248 w 159962"/>
                <a:gd name="connsiteY6" fmla="*/ 11941 h 160656"/>
                <a:gd name="connsiteX7" fmla="*/ 156075 w 159962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0656">
                  <a:moveTo>
                    <a:pt x="156075" y="0"/>
                  </a:moveTo>
                  <a:lnTo>
                    <a:pt x="159962" y="1610"/>
                  </a:lnTo>
                  <a:lnTo>
                    <a:pt x="159962" y="160656"/>
                  </a:lnTo>
                  <a:lnTo>
                    <a:pt x="1898" y="160656"/>
                  </a:lnTo>
                  <a:lnTo>
                    <a:pt x="0" y="156075"/>
                  </a:lnTo>
                  <a:cubicBezTo>
                    <a:pt x="0" y="145642"/>
                    <a:pt x="3981" y="135209"/>
                    <a:pt x="11941" y="127248"/>
                  </a:cubicBezTo>
                  <a:lnTo>
                    <a:pt x="127248" y="11941"/>
                  </a:lnTo>
                  <a:cubicBezTo>
                    <a:pt x="135208" y="3980"/>
                    <a:pt x="145642" y="0"/>
                    <a:pt x="156075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ECEF779-08EA-4333-8E67-9577DF32BA77}"/>
                </a:ext>
              </a:extLst>
            </p:cNvPr>
            <p:cNvSpPr/>
            <p:nvPr/>
          </p:nvSpPr>
          <p:spPr>
            <a:xfrm>
              <a:off x="1821067" y="5628019"/>
              <a:ext cx="335480" cy="3354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6EB222EF-1B20-423D-BBAE-CD97BD34F077}"/>
              </a:ext>
            </a:extLst>
          </p:cNvPr>
          <p:cNvGrpSpPr/>
          <p:nvPr/>
        </p:nvGrpSpPr>
        <p:grpSpPr>
          <a:xfrm>
            <a:off x="5990116" y="4309067"/>
            <a:ext cx="667802" cy="648774"/>
            <a:chOff x="1655432" y="5466757"/>
            <a:chExt cx="667802" cy="648774"/>
          </a:xfrm>
        </p:grpSpPr>
        <p:sp>
          <p:nvSpPr>
            <p:cNvPr id="195" name="正方形/長方形 194">
              <a:extLst>
                <a:ext uri="{FF2B5EF4-FFF2-40B4-BE49-F238E27FC236}">
                  <a16:creationId xmlns:a16="http://schemas.microsoft.com/office/drawing/2014/main" id="{422D6728-3C5E-44BB-ACA7-57EC49BAF596}"/>
                </a:ext>
              </a:extLst>
            </p:cNvPr>
            <p:cNvSpPr/>
            <p:nvPr/>
          </p:nvSpPr>
          <p:spPr>
            <a:xfrm>
              <a:off x="1655432" y="5466757"/>
              <a:ext cx="666750" cy="64877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D129FE15-BB8D-485E-B99D-E9E458C8C5CC}"/>
                </a:ext>
              </a:extLst>
            </p:cNvPr>
            <p:cNvSpPr/>
            <p:nvPr/>
          </p:nvSpPr>
          <p:spPr>
            <a:xfrm>
              <a:off x="1720463" y="5522600"/>
              <a:ext cx="546318" cy="546318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52943E96-64EB-404D-9790-92B026EE09CE}"/>
                </a:ext>
              </a:extLst>
            </p:cNvPr>
            <p:cNvSpPr/>
            <p:nvPr/>
          </p:nvSpPr>
          <p:spPr>
            <a:xfrm>
              <a:off x="1656484" y="5466758"/>
              <a:ext cx="157858" cy="163755"/>
            </a:xfrm>
            <a:custGeom>
              <a:avLst/>
              <a:gdLst>
                <a:gd name="connsiteX0" fmla="*/ 0 w 157858"/>
                <a:gd name="connsiteY0" fmla="*/ 0 h 163755"/>
                <a:gd name="connsiteX1" fmla="*/ 154676 w 157858"/>
                <a:gd name="connsiteY1" fmla="*/ 0 h 163755"/>
                <a:gd name="connsiteX2" fmla="*/ 157858 w 157858"/>
                <a:gd name="connsiteY2" fmla="*/ 7681 h 163755"/>
                <a:gd name="connsiteX3" fmla="*/ 145917 w 157858"/>
                <a:gd name="connsiteY3" fmla="*/ 36508 h 163755"/>
                <a:gd name="connsiteX4" fmla="*/ 30611 w 157858"/>
                <a:gd name="connsiteY4" fmla="*/ 151814 h 163755"/>
                <a:gd name="connsiteX5" fmla="*/ 1783 w 157858"/>
                <a:gd name="connsiteY5" fmla="*/ 163755 h 163755"/>
                <a:gd name="connsiteX6" fmla="*/ 0 w 157858"/>
                <a:gd name="connsiteY6" fmla="*/ 163017 h 163755"/>
                <a:gd name="connsiteX7" fmla="*/ 0 w 157858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3755">
                  <a:moveTo>
                    <a:pt x="0" y="0"/>
                  </a:moveTo>
                  <a:lnTo>
                    <a:pt x="154676" y="0"/>
                  </a:lnTo>
                  <a:lnTo>
                    <a:pt x="157858" y="7681"/>
                  </a:lnTo>
                  <a:cubicBezTo>
                    <a:pt x="157858" y="18114"/>
                    <a:pt x="153877" y="28548"/>
                    <a:pt x="145917" y="36508"/>
                  </a:cubicBezTo>
                  <a:lnTo>
                    <a:pt x="30611" y="151814"/>
                  </a:lnTo>
                  <a:cubicBezTo>
                    <a:pt x="22650" y="159775"/>
                    <a:pt x="12216" y="163755"/>
                    <a:pt x="1783" y="163755"/>
                  </a:cubicBezTo>
                  <a:lnTo>
                    <a:pt x="0" y="163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9DA1DF0-ABF0-4B96-96ED-FA42C9E21443}"/>
                </a:ext>
              </a:extLst>
            </p:cNvPr>
            <p:cNvSpPr/>
            <p:nvPr/>
          </p:nvSpPr>
          <p:spPr>
            <a:xfrm>
              <a:off x="2163272" y="5466758"/>
              <a:ext cx="159962" cy="163755"/>
            </a:xfrm>
            <a:custGeom>
              <a:avLst/>
              <a:gdLst>
                <a:gd name="connsiteX0" fmla="*/ 3182 w 159962"/>
                <a:gd name="connsiteY0" fmla="*/ 0 h 163755"/>
                <a:gd name="connsiteX1" fmla="*/ 159962 w 159962"/>
                <a:gd name="connsiteY1" fmla="*/ 0 h 163755"/>
                <a:gd name="connsiteX2" fmla="*/ 159962 w 159962"/>
                <a:gd name="connsiteY2" fmla="*/ 162145 h 163755"/>
                <a:gd name="connsiteX3" fmla="*/ 156075 w 159962"/>
                <a:gd name="connsiteY3" fmla="*/ 163755 h 163755"/>
                <a:gd name="connsiteX4" fmla="*/ 127248 w 159962"/>
                <a:gd name="connsiteY4" fmla="*/ 151814 h 163755"/>
                <a:gd name="connsiteX5" fmla="*/ 11941 w 159962"/>
                <a:gd name="connsiteY5" fmla="*/ 36508 h 163755"/>
                <a:gd name="connsiteX6" fmla="*/ 0 w 159962"/>
                <a:gd name="connsiteY6" fmla="*/ 7681 h 163755"/>
                <a:gd name="connsiteX7" fmla="*/ 3182 w 159962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3755">
                  <a:moveTo>
                    <a:pt x="3182" y="0"/>
                  </a:moveTo>
                  <a:lnTo>
                    <a:pt x="159962" y="0"/>
                  </a:lnTo>
                  <a:lnTo>
                    <a:pt x="159962" y="162145"/>
                  </a:lnTo>
                  <a:lnTo>
                    <a:pt x="156075" y="163755"/>
                  </a:lnTo>
                  <a:cubicBezTo>
                    <a:pt x="145642" y="163755"/>
                    <a:pt x="135209" y="159775"/>
                    <a:pt x="127248" y="151814"/>
                  </a:cubicBezTo>
                  <a:lnTo>
                    <a:pt x="11941" y="36508"/>
                  </a:lnTo>
                  <a:cubicBezTo>
                    <a:pt x="3981" y="28548"/>
                    <a:pt x="0" y="18114"/>
                    <a:pt x="0" y="7681"/>
                  </a:cubicBezTo>
                  <a:lnTo>
                    <a:pt x="3182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2909F4CD-B6EF-4810-9DF9-3ADFE46681C8}"/>
                </a:ext>
              </a:extLst>
            </p:cNvPr>
            <p:cNvSpPr/>
            <p:nvPr/>
          </p:nvSpPr>
          <p:spPr>
            <a:xfrm>
              <a:off x="1656484" y="5954875"/>
              <a:ext cx="157858" cy="160656"/>
            </a:xfrm>
            <a:custGeom>
              <a:avLst/>
              <a:gdLst>
                <a:gd name="connsiteX0" fmla="*/ 1783 w 157858"/>
                <a:gd name="connsiteY0" fmla="*/ 0 h 160656"/>
                <a:gd name="connsiteX1" fmla="*/ 30611 w 157858"/>
                <a:gd name="connsiteY1" fmla="*/ 11941 h 160656"/>
                <a:gd name="connsiteX2" fmla="*/ 145917 w 157858"/>
                <a:gd name="connsiteY2" fmla="*/ 127248 h 160656"/>
                <a:gd name="connsiteX3" fmla="*/ 157858 w 157858"/>
                <a:gd name="connsiteY3" fmla="*/ 156075 h 160656"/>
                <a:gd name="connsiteX4" fmla="*/ 155960 w 157858"/>
                <a:gd name="connsiteY4" fmla="*/ 160656 h 160656"/>
                <a:gd name="connsiteX5" fmla="*/ 0 w 157858"/>
                <a:gd name="connsiteY5" fmla="*/ 160656 h 160656"/>
                <a:gd name="connsiteX6" fmla="*/ 0 w 157858"/>
                <a:gd name="connsiteY6" fmla="*/ 739 h 160656"/>
                <a:gd name="connsiteX7" fmla="*/ 1783 w 157858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0656">
                  <a:moveTo>
                    <a:pt x="1783" y="0"/>
                  </a:moveTo>
                  <a:cubicBezTo>
                    <a:pt x="12217" y="0"/>
                    <a:pt x="22650" y="3980"/>
                    <a:pt x="30611" y="11941"/>
                  </a:cubicBezTo>
                  <a:lnTo>
                    <a:pt x="145917" y="127248"/>
                  </a:lnTo>
                  <a:cubicBezTo>
                    <a:pt x="153877" y="135209"/>
                    <a:pt x="157858" y="145642"/>
                    <a:pt x="157858" y="156075"/>
                  </a:cubicBezTo>
                  <a:lnTo>
                    <a:pt x="155960" y="160656"/>
                  </a:lnTo>
                  <a:lnTo>
                    <a:pt x="0" y="160656"/>
                  </a:lnTo>
                  <a:lnTo>
                    <a:pt x="0" y="739"/>
                  </a:lnTo>
                  <a:lnTo>
                    <a:pt x="1783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5EFA553-4204-4484-989C-D03498EED351}"/>
                </a:ext>
              </a:extLst>
            </p:cNvPr>
            <p:cNvSpPr/>
            <p:nvPr/>
          </p:nvSpPr>
          <p:spPr>
            <a:xfrm>
              <a:off x="2163272" y="5954875"/>
              <a:ext cx="159962" cy="160656"/>
            </a:xfrm>
            <a:custGeom>
              <a:avLst/>
              <a:gdLst>
                <a:gd name="connsiteX0" fmla="*/ 156075 w 159962"/>
                <a:gd name="connsiteY0" fmla="*/ 0 h 160656"/>
                <a:gd name="connsiteX1" fmla="*/ 159962 w 159962"/>
                <a:gd name="connsiteY1" fmla="*/ 1610 h 160656"/>
                <a:gd name="connsiteX2" fmla="*/ 159962 w 159962"/>
                <a:gd name="connsiteY2" fmla="*/ 160656 h 160656"/>
                <a:gd name="connsiteX3" fmla="*/ 1898 w 159962"/>
                <a:gd name="connsiteY3" fmla="*/ 160656 h 160656"/>
                <a:gd name="connsiteX4" fmla="*/ 0 w 159962"/>
                <a:gd name="connsiteY4" fmla="*/ 156075 h 160656"/>
                <a:gd name="connsiteX5" fmla="*/ 11941 w 159962"/>
                <a:gd name="connsiteY5" fmla="*/ 127248 h 160656"/>
                <a:gd name="connsiteX6" fmla="*/ 127248 w 159962"/>
                <a:gd name="connsiteY6" fmla="*/ 11941 h 160656"/>
                <a:gd name="connsiteX7" fmla="*/ 156075 w 159962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0656">
                  <a:moveTo>
                    <a:pt x="156075" y="0"/>
                  </a:moveTo>
                  <a:lnTo>
                    <a:pt x="159962" y="1610"/>
                  </a:lnTo>
                  <a:lnTo>
                    <a:pt x="159962" y="160656"/>
                  </a:lnTo>
                  <a:lnTo>
                    <a:pt x="1898" y="160656"/>
                  </a:lnTo>
                  <a:lnTo>
                    <a:pt x="0" y="156075"/>
                  </a:lnTo>
                  <a:cubicBezTo>
                    <a:pt x="0" y="145642"/>
                    <a:pt x="3981" y="135209"/>
                    <a:pt x="11941" y="127248"/>
                  </a:cubicBezTo>
                  <a:lnTo>
                    <a:pt x="127248" y="11941"/>
                  </a:lnTo>
                  <a:cubicBezTo>
                    <a:pt x="135208" y="3980"/>
                    <a:pt x="145642" y="0"/>
                    <a:pt x="156075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1FD3A25A-33D6-4858-BF4E-EEEFD548F36D}"/>
                </a:ext>
              </a:extLst>
            </p:cNvPr>
            <p:cNvSpPr/>
            <p:nvPr/>
          </p:nvSpPr>
          <p:spPr>
            <a:xfrm>
              <a:off x="1821067" y="5628019"/>
              <a:ext cx="335480" cy="3354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EA1F15D2-8377-4D53-B473-548E22C4FD7E}"/>
              </a:ext>
            </a:extLst>
          </p:cNvPr>
          <p:cNvGrpSpPr/>
          <p:nvPr/>
        </p:nvGrpSpPr>
        <p:grpSpPr>
          <a:xfrm>
            <a:off x="7508365" y="4309067"/>
            <a:ext cx="667802" cy="648774"/>
            <a:chOff x="1655432" y="5466757"/>
            <a:chExt cx="667802" cy="648774"/>
          </a:xfrm>
        </p:grpSpPr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2DEC69CD-7026-43DE-AA14-AC1D245280AB}"/>
                </a:ext>
              </a:extLst>
            </p:cNvPr>
            <p:cNvSpPr/>
            <p:nvPr/>
          </p:nvSpPr>
          <p:spPr>
            <a:xfrm>
              <a:off x="1655432" y="5466757"/>
              <a:ext cx="666750" cy="64877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04F6AE21-BD94-4EE0-8E94-0117F0D7F354}"/>
                </a:ext>
              </a:extLst>
            </p:cNvPr>
            <p:cNvSpPr/>
            <p:nvPr/>
          </p:nvSpPr>
          <p:spPr>
            <a:xfrm>
              <a:off x="1720463" y="5522600"/>
              <a:ext cx="546318" cy="546318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814CDC2B-B94E-47C8-A6CB-84AE0FCEFF89}"/>
                </a:ext>
              </a:extLst>
            </p:cNvPr>
            <p:cNvSpPr/>
            <p:nvPr/>
          </p:nvSpPr>
          <p:spPr>
            <a:xfrm>
              <a:off x="1656484" y="5466758"/>
              <a:ext cx="157858" cy="163755"/>
            </a:xfrm>
            <a:custGeom>
              <a:avLst/>
              <a:gdLst>
                <a:gd name="connsiteX0" fmla="*/ 0 w 157858"/>
                <a:gd name="connsiteY0" fmla="*/ 0 h 163755"/>
                <a:gd name="connsiteX1" fmla="*/ 154676 w 157858"/>
                <a:gd name="connsiteY1" fmla="*/ 0 h 163755"/>
                <a:gd name="connsiteX2" fmla="*/ 157858 w 157858"/>
                <a:gd name="connsiteY2" fmla="*/ 7681 h 163755"/>
                <a:gd name="connsiteX3" fmla="*/ 145917 w 157858"/>
                <a:gd name="connsiteY3" fmla="*/ 36508 h 163755"/>
                <a:gd name="connsiteX4" fmla="*/ 30611 w 157858"/>
                <a:gd name="connsiteY4" fmla="*/ 151814 h 163755"/>
                <a:gd name="connsiteX5" fmla="*/ 1783 w 157858"/>
                <a:gd name="connsiteY5" fmla="*/ 163755 h 163755"/>
                <a:gd name="connsiteX6" fmla="*/ 0 w 157858"/>
                <a:gd name="connsiteY6" fmla="*/ 163017 h 163755"/>
                <a:gd name="connsiteX7" fmla="*/ 0 w 157858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3755">
                  <a:moveTo>
                    <a:pt x="0" y="0"/>
                  </a:moveTo>
                  <a:lnTo>
                    <a:pt x="154676" y="0"/>
                  </a:lnTo>
                  <a:lnTo>
                    <a:pt x="157858" y="7681"/>
                  </a:lnTo>
                  <a:cubicBezTo>
                    <a:pt x="157858" y="18114"/>
                    <a:pt x="153877" y="28548"/>
                    <a:pt x="145917" y="36508"/>
                  </a:cubicBezTo>
                  <a:lnTo>
                    <a:pt x="30611" y="151814"/>
                  </a:lnTo>
                  <a:cubicBezTo>
                    <a:pt x="22650" y="159775"/>
                    <a:pt x="12216" y="163755"/>
                    <a:pt x="1783" y="163755"/>
                  </a:cubicBezTo>
                  <a:lnTo>
                    <a:pt x="0" y="1630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06A47E5-7A4D-4DAE-B9CB-37C42E1E3D41}"/>
                </a:ext>
              </a:extLst>
            </p:cNvPr>
            <p:cNvSpPr/>
            <p:nvPr/>
          </p:nvSpPr>
          <p:spPr>
            <a:xfrm>
              <a:off x="2163272" y="5466758"/>
              <a:ext cx="159962" cy="163755"/>
            </a:xfrm>
            <a:custGeom>
              <a:avLst/>
              <a:gdLst>
                <a:gd name="connsiteX0" fmla="*/ 3182 w 159962"/>
                <a:gd name="connsiteY0" fmla="*/ 0 h 163755"/>
                <a:gd name="connsiteX1" fmla="*/ 159962 w 159962"/>
                <a:gd name="connsiteY1" fmla="*/ 0 h 163755"/>
                <a:gd name="connsiteX2" fmla="*/ 159962 w 159962"/>
                <a:gd name="connsiteY2" fmla="*/ 162145 h 163755"/>
                <a:gd name="connsiteX3" fmla="*/ 156075 w 159962"/>
                <a:gd name="connsiteY3" fmla="*/ 163755 h 163755"/>
                <a:gd name="connsiteX4" fmla="*/ 127248 w 159962"/>
                <a:gd name="connsiteY4" fmla="*/ 151814 h 163755"/>
                <a:gd name="connsiteX5" fmla="*/ 11941 w 159962"/>
                <a:gd name="connsiteY5" fmla="*/ 36508 h 163755"/>
                <a:gd name="connsiteX6" fmla="*/ 0 w 159962"/>
                <a:gd name="connsiteY6" fmla="*/ 7681 h 163755"/>
                <a:gd name="connsiteX7" fmla="*/ 3182 w 159962"/>
                <a:gd name="connsiteY7" fmla="*/ 0 h 1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3755">
                  <a:moveTo>
                    <a:pt x="3182" y="0"/>
                  </a:moveTo>
                  <a:lnTo>
                    <a:pt x="159962" y="0"/>
                  </a:lnTo>
                  <a:lnTo>
                    <a:pt x="159962" y="162145"/>
                  </a:lnTo>
                  <a:lnTo>
                    <a:pt x="156075" y="163755"/>
                  </a:lnTo>
                  <a:cubicBezTo>
                    <a:pt x="145642" y="163755"/>
                    <a:pt x="135209" y="159775"/>
                    <a:pt x="127248" y="151814"/>
                  </a:cubicBezTo>
                  <a:lnTo>
                    <a:pt x="11941" y="36508"/>
                  </a:lnTo>
                  <a:cubicBezTo>
                    <a:pt x="3981" y="28548"/>
                    <a:pt x="0" y="18114"/>
                    <a:pt x="0" y="7681"/>
                  </a:cubicBezTo>
                  <a:lnTo>
                    <a:pt x="318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1EB9417F-2516-4CE1-957E-43E382C3FA92}"/>
                </a:ext>
              </a:extLst>
            </p:cNvPr>
            <p:cNvSpPr/>
            <p:nvPr/>
          </p:nvSpPr>
          <p:spPr>
            <a:xfrm>
              <a:off x="1656484" y="5954875"/>
              <a:ext cx="157858" cy="160656"/>
            </a:xfrm>
            <a:custGeom>
              <a:avLst/>
              <a:gdLst>
                <a:gd name="connsiteX0" fmla="*/ 1783 w 157858"/>
                <a:gd name="connsiteY0" fmla="*/ 0 h 160656"/>
                <a:gd name="connsiteX1" fmla="*/ 30611 w 157858"/>
                <a:gd name="connsiteY1" fmla="*/ 11941 h 160656"/>
                <a:gd name="connsiteX2" fmla="*/ 145917 w 157858"/>
                <a:gd name="connsiteY2" fmla="*/ 127248 h 160656"/>
                <a:gd name="connsiteX3" fmla="*/ 157858 w 157858"/>
                <a:gd name="connsiteY3" fmla="*/ 156075 h 160656"/>
                <a:gd name="connsiteX4" fmla="*/ 155960 w 157858"/>
                <a:gd name="connsiteY4" fmla="*/ 160656 h 160656"/>
                <a:gd name="connsiteX5" fmla="*/ 0 w 157858"/>
                <a:gd name="connsiteY5" fmla="*/ 160656 h 160656"/>
                <a:gd name="connsiteX6" fmla="*/ 0 w 157858"/>
                <a:gd name="connsiteY6" fmla="*/ 739 h 160656"/>
                <a:gd name="connsiteX7" fmla="*/ 1783 w 157858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858" h="160656">
                  <a:moveTo>
                    <a:pt x="1783" y="0"/>
                  </a:moveTo>
                  <a:cubicBezTo>
                    <a:pt x="12217" y="0"/>
                    <a:pt x="22650" y="3980"/>
                    <a:pt x="30611" y="11941"/>
                  </a:cubicBezTo>
                  <a:lnTo>
                    <a:pt x="145917" y="127248"/>
                  </a:lnTo>
                  <a:cubicBezTo>
                    <a:pt x="153877" y="135209"/>
                    <a:pt x="157858" y="145642"/>
                    <a:pt x="157858" y="156075"/>
                  </a:cubicBezTo>
                  <a:lnTo>
                    <a:pt x="155960" y="160656"/>
                  </a:lnTo>
                  <a:lnTo>
                    <a:pt x="0" y="160656"/>
                  </a:lnTo>
                  <a:lnTo>
                    <a:pt x="0" y="739"/>
                  </a:lnTo>
                  <a:lnTo>
                    <a:pt x="1783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954A8DCD-4392-495B-B13F-1F27B2B7BB3D}"/>
                </a:ext>
              </a:extLst>
            </p:cNvPr>
            <p:cNvSpPr/>
            <p:nvPr/>
          </p:nvSpPr>
          <p:spPr>
            <a:xfrm>
              <a:off x="2163272" y="5954875"/>
              <a:ext cx="159962" cy="160656"/>
            </a:xfrm>
            <a:custGeom>
              <a:avLst/>
              <a:gdLst>
                <a:gd name="connsiteX0" fmla="*/ 156075 w 159962"/>
                <a:gd name="connsiteY0" fmla="*/ 0 h 160656"/>
                <a:gd name="connsiteX1" fmla="*/ 159962 w 159962"/>
                <a:gd name="connsiteY1" fmla="*/ 1610 h 160656"/>
                <a:gd name="connsiteX2" fmla="*/ 159962 w 159962"/>
                <a:gd name="connsiteY2" fmla="*/ 160656 h 160656"/>
                <a:gd name="connsiteX3" fmla="*/ 1898 w 159962"/>
                <a:gd name="connsiteY3" fmla="*/ 160656 h 160656"/>
                <a:gd name="connsiteX4" fmla="*/ 0 w 159962"/>
                <a:gd name="connsiteY4" fmla="*/ 156075 h 160656"/>
                <a:gd name="connsiteX5" fmla="*/ 11941 w 159962"/>
                <a:gd name="connsiteY5" fmla="*/ 127248 h 160656"/>
                <a:gd name="connsiteX6" fmla="*/ 127248 w 159962"/>
                <a:gd name="connsiteY6" fmla="*/ 11941 h 160656"/>
                <a:gd name="connsiteX7" fmla="*/ 156075 w 159962"/>
                <a:gd name="connsiteY7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9962" h="160656">
                  <a:moveTo>
                    <a:pt x="156075" y="0"/>
                  </a:moveTo>
                  <a:lnTo>
                    <a:pt x="159962" y="1610"/>
                  </a:lnTo>
                  <a:lnTo>
                    <a:pt x="159962" y="160656"/>
                  </a:lnTo>
                  <a:lnTo>
                    <a:pt x="1898" y="160656"/>
                  </a:lnTo>
                  <a:lnTo>
                    <a:pt x="0" y="156075"/>
                  </a:lnTo>
                  <a:cubicBezTo>
                    <a:pt x="0" y="145642"/>
                    <a:pt x="3981" y="135209"/>
                    <a:pt x="11941" y="127248"/>
                  </a:cubicBezTo>
                  <a:lnTo>
                    <a:pt x="127248" y="11941"/>
                  </a:lnTo>
                  <a:cubicBezTo>
                    <a:pt x="135208" y="3980"/>
                    <a:pt x="145642" y="0"/>
                    <a:pt x="156075" y="0"/>
                  </a:cubicBez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125E6ED9-E7D2-41AA-AD29-F7EDCF10A540}"/>
                </a:ext>
              </a:extLst>
            </p:cNvPr>
            <p:cNvSpPr/>
            <p:nvPr/>
          </p:nvSpPr>
          <p:spPr>
            <a:xfrm>
              <a:off x="1821067" y="5628019"/>
              <a:ext cx="335480" cy="335480"/>
            </a:xfrm>
            <a:custGeom>
              <a:avLst/>
              <a:gdLst>
                <a:gd name="connsiteX0" fmla="*/ 139133 w 278266"/>
                <a:gd name="connsiteY0" fmla="*/ 0 h 278267"/>
                <a:gd name="connsiteX1" fmla="*/ 164832 w 278266"/>
                <a:gd name="connsiteY1" fmla="*/ 10645 h 278267"/>
                <a:gd name="connsiteX2" fmla="*/ 267622 w 278266"/>
                <a:gd name="connsiteY2" fmla="*/ 113436 h 278267"/>
                <a:gd name="connsiteX3" fmla="*/ 267622 w 278266"/>
                <a:gd name="connsiteY3" fmla="*/ 164832 h 278267"/>
                <a:gd name="connsiteX4" fmla="*/ 164832 w 278266"/>
                <a:gd name="connsiteY4" fmla="*/ 267623 h 278267"/>
                <a:gd name="connsiteX5" fmla="*/ 113435 w 278266"/>
                <a:gd name="connsiteY5" fmla="*/ 267623 h 278267"/>
                <a:gd name="connsiteX6" fmla="*/ 10644 w 278266"/>
                <a:gd name="connsiteY6" fmla="*/ 164832 h 278267"/>
                <a:gd name="connsiteX7" fmla="*/ 10644 w 278266"/>
                <a:gd name="connsiteY7" fmla="*/ 113436 h 278267"/>
                <a:gd name="connsiteX8" fmla="*/ 113435 w 278266"/>
                <a:gd name="connsiteY8" fmla="*/ 10645 h 278267"/>
                <a:gd name="connsiteX9" fmla="*/ 139133 w 278266"/>
                <a:gd name="connsiteY9" fmla="*/ 0 h 27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8266" h="278267">
                  <a:moveTo>
                    <a:pt x="139133" y="0"/>
                  </a:moveTo>
                  <a:cubicBezTo>
                    <a:pt x="148434" y="0"/>
                    <a:pt x="157735" y="3548"/>
                    <a:pt x="164832" y="10645"/>
                  </a:cubicBezTo>
                  <a:lnTo>
                    <a:pt x="267622" y="113436"/>
                  </a:lnTo>
                  <a:cubicBezTo>
                    <a:pt x="281815" y="127629"/>
                    <a:pt x="281815" y="150639"/>
                    <a:pt x="267622" y="164832"/>
                  </a:cubicBezTo>
                  <a:lnTo>
                    <a:pt x="164832" y="267623"/>
                  </a:lnTo>
                  <a:cubicBezTo>
                    <a:pt x="150638" y="281816"/>
                    <a:pt x="127628" y="281816"/>
                    <a:pt x="113435" y="267623"/>
                  </a:cubicBezTo>
                  <a:lnTo>
                    <a:pt x="10644" y="164832"/>
                  </a:lnTo>
                  <a:cubicBezTo>
                    <a:pt x="-3549" y="150639"/>
                    <a:pt x="-3549" y="127629"/>
                    <a:pt x="10644" y="113436"/>
                  </a:cubicBezTo>
                  <a:lnTo>
                    <a:pt x="113435" y="10645"/>
                  </a:lnTo>
                  <a:cubicBezTo>
                    <a:pt x="120531" y="3548"/>
                    <a:pt x="129832" y="0"/>
                    <a:pt x="139133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49EA4297-2158-4B23-8065-BB166A185101}"/>
              </a:ext>
            </a:extLst>
          </p:cNvPr>
          <p:cNvSpPr txBox="1"/>
          <p:nvPr/>
        </p:nvSpPr>
        <p:spPr>
          <a:xfrm>
            <a:off x="1350175" y="5442439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hebi36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28F2E46F-9540-4C13-90D1-99D47F5FAC2E}"/>
              </a:ext>
            </a:extLst>
          </p:cNvPr>
          <p:cNvSpPr txBox="1"/>
          <p:nvPr/>
        </p:nvSpPr>
        <p:spPr>
          <a:xfrm>
            <a:off x="2860242" y="5442439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hebi37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ADBCCF93-63B3-4238-8427-4818E37D3569}"/>
              </a:ext>
            </a:extLst>
          </p:cNvPr>
          <p:cNvSpPr txBox="1"/>
          <p:nvPr/>
        </p:nvSpPr>
        <p:spPr>
          <a:xfrm>
            <a:off x="4370309" y="5442439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B00873E4-B9E4-4256-9AF1-24BF07C232A2}"/>
              </a:ext>
            </a:extLst>
          </p:cNvPr>
          <p:cNvSpPr txBox="1"/>
          <p:nvPr/>
        </p:nvSpPr>
        <p:spPr>
          <a:xfrm>
            <a:off x="5880376" y="5442439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hebi39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34FDB626-90F8-4FE2-B2B2-A5D721E5E0A5}"/>
              </a:ext>
            </a:extLst>
          </p:cNvPr>
          <p:cNvSpPr txBox="1"/>
          <p:nvPr/>
        </p:nvSpPr>
        <p:spPr>
          <a:xfrm>
            <a:off x="7390443" y="5442439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hebi40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6153250C-26D6-4F86-87FB-82365DFF182D}"/>
              </a:ext>
            </a:extLst>
          </p:cNvPr>
          <p:cNvGrpSpPr/>
          <p:nvPr/>
        </p:nvGrpSpPr>
        <p:grpSpPr>
          <a:xfrm>
            <a:off x="2953617" y="5691085"/>
            <a:ext cx="670572" cy="648773"/>
            <a:chOff x="5016727" y="3083261"/>
            <a:chExt cx="339798" cy="328752"/>
          </a:xfrm>
        </p:grpSpPr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330EF918-5D5A-4691-8CA8-146AF31A3DB3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星: 5 pt 390">
              <a:extLst>
                <a:ext uri="{FF2B5EF4-FFF2-40B4-BE49-F238E27FC236}">
                  <a16:creationId xmlns:a16="http://schemas.microsoft.com/office/drawing/2014/main" id="{0FE6EC05-3C79-4DEA-914F-CF93807C9397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星: 5 pt 390">
              <a:extLst>
                <a:ext uri="{FF2B5EF4-FFF2-40B4-BE49-F238E27FC236}">
                  <a16:creationId xmlns:a16="http://schemas.microsoft.com/office/drawing/2014/main" id="{A20218EF-D1CC-4C36-91AB-83F7B287A748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71FEF97B-D25E-42C1-927E-9BD7A4D86DC5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327B1A3D-9287-4E53-A8FB-B31FBB64E273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FB175F1E-9029-4881-BBDB-5FB2B242234B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6F39A942-D1C7-46D5-B865-D7BCCED1AC52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69D91DC5-A9CD-4177-9D41-186B159BB175}"/>
              </a:ext>
            </a:extLst>
          </p:cNvPr>
          <p:cNvGrpSpPr/>
          <p:nvPr/>
        </p:nvGrpSpPr>
        <p:grpSpPr>
          <a:xfrm>
            <a:off x="4478602" y="5691085"/>
            <a:ext cx="670572" cy="648773"/>
            <a:chOff x="5016727" y="3083261"/>
            <a:chExt cx="339798" cy="328752"/>
          </a:xfrm>
        </p:grpSpPr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6D5AF491-BDAD-48E2-B178-2B8046446A4E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星: 5 pt 390">
              <a:extLst>
                <a:ext uri="{FF2B5EF4-FFF2-40B4-BE49-F238E27FC236}">
                  <a16:creationId xmlns:a16="http://schemas.microsoft.com/office/drawing/2014/main" id="{D2D765BE-FCEB-450B-B906-343EEEF8AAE3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星: 5 pt 390">
              <a:extLst>
                <a:ext uri="{FF2B5EF4-FFF2-40B4-BE49-F238E27FC236}">
                  <a16:creationId xmlns:a16="http://schemas.microsoft.com/office/drawing/2014/main" id="{21BAC056-6806-4C27-B3C5-C4BEA73E9B6A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26BEC87E-DA27-4A2A-A2CB-D2399F504DCB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0358483E-DD1E-4EF6-9A53-118BB40E15A9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3D6B6425-F3CC-4306-8CCA-07C7CAFCBCD0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376C01C-AF53-4C2B-9C5F-C6F338B47086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35B1BC4F-BCB9-425D-A24F-FD2D0FC9F17E}"/>
              </a:ext>
            </a:extLst>
          </p:cNvPr>
          <p:cNvGrpSpPr/>
          <p:nvPr/>
        </p:nvGrpSpPr>
        <p:grpSpPr>
          <a:xfrm>
            <a:off x="6006828" y="5691085"/>
            <a:ext cx="670572" cy="648773"/>
            <a:chOff x="5016727" y="3083261"/>
            <a:chExt cx="339798" cy="328752"/>
          </a:xfrm>
        </p:grpSpPr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C59E1015-A003-42F2-82F5-A74BDE272839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星: 5 pt 390">
              <a:extLst>
                <a:ext uri="{FF2B5EF4-FFF2-40B4-BE49-F238E27FC236}">
                  <a16:creationId xmlns:a16="http://schemas.microsoft.com/office/drawing/2014/main" id="{B866A4C6-2D1A-4B75-ADAD-05F0EA3B02D8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星: 5 pt 390">
              <a:extLst>
                <a:ext uri="{FF2B5EF4-FFF2-40B4-BE49-F238E27FC236}">
                  <a16:creationId xmlns:a16="http://schemas.microsoft.com/office/drawing/2014/main" id="{D0EB3DC3-51B3-4E80-AEF4-8905443464CF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B42CC61-9D68-4638-915F-D1EABA8F5A03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73FA05B9-F1DC-471A-8C84-B1C9280E661C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0DADB000-5EC1-4707-A5B0-808F020C7775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9931AC55-C1C6-4BBA-9D23-A92D7C641B62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608184EB-EEB9-4048-A2B9-8C321F6A5A0B}"/>
              </a:ext>
            </a:extLst>
          </p:cNvPr>
          <p:cNvGrpSpPr/>
          <p:nvPr/>
        </p:nvGrpSpPr>
        <p:grpSpPr>
          <a:xfrm>
            <a:off x="7516450" y="5691085"/>
            <a:ext cx="670572" cy="648773"/>
            <a:chOff x="5016727" y="3083261"/>
            <a:chExt cx="339798" cy="328752"/>
          </a:xfrm>
        </p:grpSpPr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D9C5B132-3545-4182-8386-6EB6D0EFCDAB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星: 5 pt 390">
              <a:extLst>
                <a:ext uri="{FF2B5EF4-FFF2-40B4-BE49-F238E27FC236}">
                  <a16:creationId xmlns:a16="http://schemas.microsoft.com/office/drawing/2014/main" id="{9EC1293C-EA50-49A4-859B-61AC9C173182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星: 5 pt 390">
              <a:extLst>
                <a:ext uri="{FF2B5EF4-FFF2-40B4-BE49-F238E27FC236}">
                  <a16:creationId xmlns:a16="http://schemas.microsoft.com/office/drawing/2014/main" id="{E26ECC3B-6C02-4AE1-AD0A-32F5558A0162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E550AF2F-BA6E-4889-B402-494248BD3741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A910DCC-9613-48F3-B619-C3DE2BD8D722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BA63BF61-F0FB-48B2-8821-1F398A0600A7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47B6C195-F39A-411D-93BA-2ACDF1F25975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3F903BCC-4F99-41A0-B50C-25FE42E2424D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蛇柄模様</a:t>
            </a:r>
          </a:p>
        </p:txBody>
      </p:sp>
    </p:spTree>
    <p:extLst>
      <p:ext uri="{BB962C8B-B14F-4D97-AF65-F5344CB8AC3E}">
        <p14:creationId xmlns:p14="http://schemas.microsoft.com/office/powerpoint/2010/main" val="305214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１．任意に着色、サイズ調整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6316993-0533-4F7B-99AC-C1B2511B7966}"/>
              </a:ext>
            </a:extLst>
          </p:cNvPr>
          <p:cNvCxnSpPr/>
          <p:nvPr/>
        </p:nvCxnSpPr>
        <p:spPr>
          <a:xfrm>
            <a:off x="2344569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3EE83F6-8FF7-4F9B-95EE-4C6CD88365A9}"/>
              </a:ext>
            </a:extLst>
          </p:cNvPr>
          <p:cNvSpPr txBox="1"/>
          <p:nvPr/>
        </p:nvSpPr>
        <p:spPr>
          <a:xfrm>
            <a:off x="224443" y="3152210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２．図として保存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B123217-9DA9-405A-95DA-4D7FE050C09C}"/>
              </a:ext>
            </a:extLst>
          </p:cNvPr>
          <p:cNvSpPr txBox="1"/>
          <p:nvPr/>
        </p:nvSpPr>
        <p:spPr>
          <a:xfrm>
            <a:off x="540327" y="1004560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使いたいパターンを選択して、任意に色を変更し、サイズを調整します。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DABE5E-043D-4CC8-AB5A-FDC6C3B1AE77}"/>
              </a:ext>
            </a:extLst>
          </p:cNvPr>
          <p:cNvSpPr txBox="1"/>
          <p:nvPr/>
        </p:nvSpPr>
        <p:spPr>
          <a:xfrm>
            <a:off x="540327" y="3369404"/>
            <a:ext cx="6186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選択状態から右クリックをし、メニューを表示させて「図として保存」を選択します。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F17318F2-6FF4-401A-9857-108191A5B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649" y="3801098"/>
            <a:ext cx="5513056" cy="711362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12E971B-DDFD-4EAD-BE15-759C44784525}"/>
              </a:ext>
            </a:extLst>
          </p:cNvPr>
          <p:cNvSpPr txBox="1"/>
          <p:nvPr/>
        </p:nvSpPr>
        <p:spPr>
          <a:xfrm>
            <a:off x="2895541" y="464193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ファイルの保存画面が表示されますので、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名前を付けてわかりやすい場所に保存してください。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618B2256-EB22-4EED-9D25-337A254316FB}"/>
              </a:ext>
            </a:extLst>
          </p:cNvPr>
          <p:cNvCxnSpPr/>
          <p:nvPr/>
        </p:nvCxnSpPr>
        <p:spPr>
          <a:xfrm>
            <a:off x="4755260" y="2000095"/>
            <a:ext cx="532014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82926F0-7EE3-4BF4-92F2-0D669AC0BFA6}"/>
              </a:ext>
            </a:extLst>
          </p:cNvPr>
          <p:cNvSpPr txBox="1"/>
          <p:nvPr/>
        </p:nvSpPr>
        <p:spPr>
          <a:xfrm>
            <a:off x="5399519" y="2251779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サイズは小さいほど、細かい柄になります。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大きくすると、模様が大きくなります。</a:t>
            </a:r>
          </a:p>
        </p:txBody>
      </p:sp>
      <p:pic>
        <p:nvPicPr>
          <p:cNvPr id="77" name="図 76">
            <a:extLst>
              <a:ext uri="{FF2B5EF4-FFF2-40B4-BE49-F238E27FC236}">
                <a16:creationId xmlns:a16="http://schemas.microsoft.com/office/drawing/2014/main" id="{6EA4B146-E80E-4A35-A423-E0E04CD05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04" y="3696564"/>
            <a:ext cx="1564077" cy="2456956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2C863BB-ACB2-4ADA-BC35-900BA85DF8A3}"/>
              </a:ext>
            </a:extLst>
          </p:cNvPr>
          <p:cNvSpPr/>
          <p:nvPr/>
        </p:nvSpPr>
        <p:spPr>
          <a:xfrm>
            <a:off x="905377" y="5719585"/>
            <a:ext cx="1181117" cy="1741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3524263-AFA3-4174-8FD6-B8858F6A671B}"/>
              </a:ext>
            </a:extLst>
          </p:cNvPr>
          <p:cNvGrpSpPr/>
          <p:nvPr/>
        </p:nvGrpSpPr>
        <p:grpSpPr>
          <a:xfrm>
            <a:off x="830196" y="1410243"/>
            <a:ext cx="1183050" cy="1144591"/>
            <a:chOff x="5016727" y="3083261"/>
            <a:chExt cx="339798" cy="328752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5D587562-7A41-4C61-A1EA-88BFEF59FAD7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星: 5 pt 390">
              <a:extLst>
                <a:ext uri="{FF2B5EF4-FFF2-40B4-BE49-F238E27FC236}">
                  <a16:creationId xmlns:a16="http://schemas.microsoft.com/office/drawing/2014/main" id="{5A18986B-D375-46AC-84DA-4A7473D96DCC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星: 5 pt 390">
              <a:extLst>
                <a:ext uri="{FF2B5EF4-FFF2-40B4-BE49-F238E27FC236}">
                  <a16:creationId xmlns:a16="http://schemas.microsoft.com/office/drawing/2014/main" id="{C45E7744-0E81-4361-A8DD-210B5325CB1F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86B8BF6-4DAB-4C80-BB86-3F3DF150EE65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628759A-6474-4EB6-8C40-AEDA2AE4E88B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A1143AC-3E7D-419B-A513-78EA29EB5244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3C6097F-F4F1-452A-AA5F-40D4F2B7BEC6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E34E930-0CC1-4B22-B758-A852CA05950F}"/>
              </a:ext>
            </a:extLst>
          </p:cNvPr>
          <p:cNvGrpSpPr/>
          <p:nvPr/>
        </p:nvGrpSpPr>
        <p:grpSpPr>
          <a:xfrm>
            <a:off x="3217796" y="1410243"/>
            <a:ext cx="1183050" cy="1144591"/>
            <a:chOff x="5016727" y="3083261"/>
            <a:chExt cx="339798" cy="328752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558AD31F-AECE-4312-8C77-673F3E9E5002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星: 5 pt 390">
              <a:extLst>
                <a:ext uri="{FF2B5EF4-FFF2-40B4-BE49-F238E27FC236}">
                  <a16:creationId xmlns:a16="http://schemas.microsoft.com/office/drawing/2014/main" id="{89D4E101-AC3C-4C62-B90C-14CD7E7F1548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星: 5 pt 390">
              <a:extLst>
                <a:ext uri="{FF2B5EF4-FFF2-40B4-BE49-F238E27FC236}">
                  <a16:creationId xmlns:a16="http://schemas.microsoft.com/office/drawing/2014/main" id="{0181FCE6-BDCF-4568-89DF-C0CB0593C099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C253377-155F-4D4F-B125-2B56AE2027DE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14A34D8-C020-460E-B76D-7C2DD6D3D5FD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806E33F-4611-4597-AA98-39B1A59E626B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C4D4D80B-E138-4010-BC06-F60359852C76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C1B9A48-11B1-4BFB-A848-3B4665203A81}"/>
              </a:ext>
            </a:extLst>
          </p:cNvPr>
          <p:cNvGrpSpPr/>
          <p:nvPr/>
        </p:nvGrpSpPr>
        <p:grpSpPr>
          <a:xfrm>
            <a:off x="5505156" y="1765301"/>
            <a:ext cx="449076" cy="434476"/>
            <a:chOff x="5016727" y="3083261"/>
            <a:chExt cx="339798" cy="328752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0988EF1B-44F8-435E-A6F8-C0AEAC8A1B4C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星: 5 pt 390">
              <a:extLst>
                <a:ext uri="{FF2B5EF4-FFF2-40B4-BE49-F238E27FC236}">
                  <a16:creationId xmlns:a16="http://schemas.microsoft.com/office/drawing/2014/main" id="{8A9A913B-13D3-46DE-AA5C-64C10D9567BB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星: 5 pt 390">
              <a:extLst>
                <a:ext uri="{FF2B5EF4-FFF2-40B4-BE49-F238E27FC236}">
                  <a16:creationId xmlns:a16="http://schemas.microsoft.com/office/drawing/2014/main" id="{5E0AB00A-4873-4FA9-8918-52A6CA02D526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75A418BD-FE8F-4D8D-B571-8A1994780B8C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2E9B282-726D-47FD-B7BF-4FFDED71C571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032AC1D-A084-469E-A414-95DE2ACD690F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847FBB7-6111-43C5-BC16-851D47E94C61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54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4395AB-A8DC-4DB3-81D2-4F4849ED4390}"/>
              </a:ext>
            </a:extLst>
          </p:cNvPr>
          <p:cNvSpPr txBox="1"/>
          <p:nvPr/>
        </p:nvSpPr>
        <p:spPr>
          <a:xfrm>
            <a:off x="224443" y="20813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塗りパターンの使い方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497968-AE74-4346-848E-D9777D24C3F2}"/>
              </a:ext>
            </a:extLst>
          </p:cNvPr>
          <p:cNvSpPr txBox="1"/>
          <p:nvPr/>
        </p:nvSpPr>
        <p:spPr>
          <a:xfrm>
            <a:off x="224443" y="731112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３．図形へ塗りパターンの埋め込み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D2D2404-C98C-47B8-84A9-2693C5F878D9}"/>
              </a:ext>
            </a:extLst>
          </p:cNvPr>
          <p:cNvSpPr txBox="1"/>
          <p:nvPr/>
        </p:nvSpPr>
        <p:spPr>
          <a:xfrm>
            <a:off x="540328" y="1004560"/>
            <a:ext cx="8911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使いたい図形を選択し、図形の書式設定から「塗りつぶし（図またはテクスチャ）」を選択し、画像ソース「挿入する」ボタンをクリックします。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次に、図の挿入「ファイルから」を選択し、先ほど保存した画像ファイルを読み込みます。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最後に、「図をテクスチャとして並べる」にチェックを入れれば完成です。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D17A0DC-A984-4BEB-9D3C-B0BDF792C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875" y="1878975"/>
            <a:ext cx="1509717" cy="3277191"/>
          </a:xfrm>
          <a:prstGeom prst="rect">
            <a:avLst/>
          </a:prstGeom>
        </p:spPr>
      </p:pic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2B6A6BFC-09EA-4D31-9B96-0E5314FA512E}"/>
              </a:ext>
            </a:extLst>
          </p:cNvPr>
          <p:cNvSpPr/>
          <p:nvPr/>
        </p:nvSpPr>
        <p:spPr>
          <a:xfrm>
            <a:off x="3696541" y="3579634"/>
            <a:ext cx="612908" cy="20020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1E2B92AA-94D6-4739-8E68-2B08255F0BFB}"/>
              </a:ext>
            </a:extLst>
          </p:cNvPr>
          <p:cNvSpPr/>
          <p:nvPr/>
        </p:nvSpPr>
        <p:spPr>
          <a:xfrm>
            <a:off x="3639391" y="2967831"/>
            <a:ext cx="1167738" cy="145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62BA1519-969D-4E52-B457-200E8022B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258" y="2419946"/>
            <a:ext cx="2951032" cy="170316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18D120AC-1767-4EC5-9F66-7BB5B21E61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6875" y="5471334"/>
            <a:ext cx="1405387" cy="503239"/>
          </a:xfrm>
          <a:prstGeom prst="rect">
            <a:avLst/>
          </a:prstGeom>
        </p:spPr>
      </p:pic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48AB8BA6-5008-4325-B415-96B6C875D737}"/>
              </a:ext>
            </a:extLst>
          </p:cNvPr>
          <p:cNvSpPr/>
          <p:nvPr/>
        </p:nvSpPr>
        <p:spPr>
          <a:xfrm>
            <a:off x="3558540" y="5697995"/>
            <a:ext cx="1150619" cy="18464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F256C591-B27F-4CC5-A65A-90E014CE7B19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4309449" y="3271530"/>
            <a:ext cx="896809" cy="3067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79F2458C-CF90-42C6-A926-12B98B75A9AF}"/>
              </a:ext>
            </a:extLst>
          </p:cNvPr>
          <p:cNvCxnSpPr>
            <a:cxnSpLocks/>
          </p:cNvCxnSpPr>
          <p:nvPr/>
        </p:nvCxnSpPr>
        <p:spPr>
          <a:xfrm>
            <a:off x="1498821" y="31529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2D3F07C9-B5D8-4550-90AA-15A74AF96932}"/>
              </a:ext>
            </a:extLst>
          </p:cNvPr>
          <p:cNvCxnSpPr>
            <a:cxnSpLocks/>
          </p:cNvCxnSpPr>
          <p:nvPr/>
        </p:nvCxnSpPr>
        <p:spPr>
          <a:xfrm>
            <a:off x="1498821" y="4753171"/>
            <a:ext cx="0" cy="425266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9004E950-C181-4810-9106-C3BDCCA2DCF3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385060" y="5790318"/>
            <a:ext cx="1173480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7AE0133-F70B-42E3-9B7F-BE6C38C1B6FA}"/>
              </a:ext>
            </a:extLst>
          </p:cNvPr>
          <p:cNvGrpSpPr/>
          <p:nvPr/>
        </p:nvGrpSpPr>
        <p:grpSpPr>
          <a:xfrm>
            <a:off x="5206258" y="4273026"/>
            <a:ext cx="449076" cy="434476"/>
            <a:chOff x="5016727" y="3083261"/>
            <a:chExt cx="339798" cy="328752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0E4037F-E6D5-45D0-8517-4E05A803EA20}"/>
                </a:ext>
              </a:extLst>
            </p:cNvPr>
            <p:cNvSpPr/>
            <p:nvPr/>
          </p:nvSpPr>
          <p:spPr>
            <a:xfrm>
              <a:off x="5016728" y="3083261"/>
              <a:ext cx="339797" cy="32875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: 5 pt 390">
              <a:extLst>
                <a:ext uri="{FF2B5EF4-FFF2-40B4-BE49-F238E27FC236}">
                  <a16:creationId xmlns:a16="http://schemas.microsoft.com/office/drawing/2014/main" id="{49F79682-DBF1-41F5-8EF8-C0788E6792AE}"/>
                </a:ext>
              </a:extLst>
            </p:cNvPr>
            <p:cNvSpPr/>
            <p:nvPr/>
          </p:nvSpPr>
          <p:spPr>
            <a:xfrm>
              <a:off x="5108306" y="3168917"/>
              <a:ext cx="156638" cy="157440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星: 5 pt 390">
              <a:extLst>
                <a:ext uri="{FF2B5EF4-FFF2-40B4-BE49-F238E27FC236}">
                  <a16:creationId xmlns:a16="http://schemas.microsoft.com/office/drawing/2014/main" id="{43DFA939-4DE4-4609-91DF-D3EDEC8BE198}"/>
                </a:ext>
              </a:extLst>
            </p:cNvPr>
            <p:cNvSpPr/>
            <p:nvPr/>
          </p:nvSpPr>
          <p:spPr>
            <a:xfrm>
              <a:off x="5139010" y="3199778"/>
              <a:ext cx="95230" cy="95718"/>
            </a:xfrm>
            <a:custGeom>
              <a:avLst/>
              <a:gdLst>
                <a:gd name="connsiteX0" fmla="*/ 1 w 806450"/>
                <a:gd name="connsiteY0" fmla="*/ 308036 h 806450"/>
                <a:gd name="connsiteX1" fmla="*/ 251239 w 806450"/>
                <a:gd name="connsiteY1" fmla="*/ 225838 h 806450"/>
                <a:gd name="connsiteX2" fmla="*/ 403225 w 806450"/>
                <a:gd name="connsiteY2" fmla="*/ 0 h 806450"/>
                <a:gd name="connsiteX3" fmla="*/ 555211 w 806450"/>
                <a:gd name="connsiteY3" fmla="*/ 225838 h 806450"/>
                <a:gd name="connsiteX4" fmla="*/ 806449 w 806450"/>
                <a:gd name="connsiteY4" fmla="*/ 308036 h 806450"/>
                <a:gd name="connsiteX5" fmla="*/ 649143 w 806450"/>
                <a:gd name="connsiteY5" fmla="*/ 529809 h 806450"/>
                <a:gd name="connsiteX6" fmla="*/ 652431 w 806450"/>
                <a:gd name="connsiteY6" fmla="*/ 806448 h 806450"/>
                <a:gd name="connsiteX7" fmla="*/ 403225 w 806450"/>
                <a:gd name="connsiteY7" fmla="*/ 717674 h 806450"/>
                <a:gd name="connsiteX8" fmla="*/ 154019 w 806450"/>
                <a:gd name="connsiteY8" fmla="*/ 806448 h 806450"/>
                <a:gd name="connsiteX9" fmla="*/ 157307 w 806450"/>
                <a:gd name="connsiteY9" fmla="*/ 529809 h 806450"/>
                <a:gd name="connsiteX10" fmla="*/ 1 w 806450"/>
                <a:gd name="connsiteY10" fmla="*/ 308036 h 806450"/>
                <a:gd name="connsiteX0" fmla="*/ 0 w 806448"/>
                <a:gd name="connsiteY0" fmla="*/ 308060 h 806472"/>
                <a:gd name="connsiteX1" fmla="*/ 251238 w 806448"/>
                <a:gd name="connsiteY1" fmla="*/ 225862 h 806472"/>
                <a:gd name="connsiteX2" fmla="*/ 403224 w 806448"/>
                <a:gd name="connsiteY2" fmla="*/ 24 h 806472"/>
                <a:gd name="connsiteX3" fmla="*/ 555210 w 806448"/>
                <a:gd name="connsiteY3" fmla="*/ 225862 h 806472"/>
                <a:gd name="connsiteX4" fmla="*/ 806448 w 806448"/>
                <a:gd name="connsiteY4" fmla="*/ 308060 h 806472"/>
                <a:gd name="connsiteX5" fmla="*/ 649142 w 806448"/>
                <a:gd name="connsiteY5" fmla="*/ 529833 h 806472"/>
                <a:gd name="connsiteX6" fmla="*/ 652430 w 806448"/>
                <a:gd name="connsiteY6" fmla="*/ 806472 h 806472"/>
                <a:gd name="connsiteX7" fmla="*/ 403224 w 806448"/>
                <a:gd name="connsiteY7" fmla="*/ 717698 h 806472"/>
                <a:gd name="connsiteX8" fmla="*/ 154018 w 806448"/>
                <a:gd name="connsiteY8" fmla="*/ 806472 h 806472"/>
                <a:gd name="connsiteX9" fmla="*/ 157306 w 806448"/>
                <a:gd name="connsiteY9" fmla="*/ 529833 h 806472"/>
                <a:gd name="connsiteX10" fmla="*/ 0 w 806448"/>
                <a:gd name="connsiteY10" fmla="*/ 308060 h 806472"/>
                <a:gd name="connsiteX0" fmla="*/ 4247 w 810695"/>
                <a:gd name="connsiteY0" fmla="*/ 308060 h 806472"/>
                <a:gd name="connsiteX1" fmla="*/ 255485 w 810695"/>
                <a:gd name="connsiteY1" fmla="*/ 225862 h 806472"/>
                <a:gd name="connsiteX2" fmla="*/ 407471 w 810695"/>
                <a:gd name="connsiteY2" fmla="*/ 24 h 806472"/>
                <a:gd name="connsiteX3" fmla="*/ 559457 w 810695"/>
                <a:gd name="connsiteY3" fmla="*/ 225862 h 806472"/>
                <a:gd name="connsiteX4" fmla="*/ 810695 w 810695"/>
                <a:gd name="connsiteY4" fmla="*/ 308060 h 806472"/>
                <a:gd name="connsiteX5" fmla="*/ 653389 w 810695"/>
                <a:gd name="connsiteY5" fmla="*/ 529833 h 806472"/>
                <a:gd name="connsiteX6" fmla="*/ 656677 w 810695"/>
                <a:gd name="connsiteY6" fmla="*/ 806472 h 806472"/>
                <a:gd name="connsiteX7" fmla="*/ 407471 w 810695"/>
                <a:gd name="connsiteY7" fmla="*/ 717698 h 806472"/>
                <a:gd name="connsiteX8" fmla="*/ 158265 w 810695"/>
                <a:gd name="connsiteY8" fmla="*/ 806472 h 806472"/>
                <a:gd name="connsiteX9" fmla="*/ 161553 w 810695"/>
                <a:gd name="connsiteY9" fmla="*/ 529833 h 806472"/>
                <a:gd name="connsiteX10" fmla="*/ 4247 w 810695"/>
                <a:gd name="connsiteY10" fmla="*/ 308060 h 806472"/>
                <a:gd name="connsiteX0" fmla="*/ 4247 w 810695"/>
                <a:gd name="connsiteY0" fmla="*/ 308060 h 815931"/>
                <a:gd name="connsiteX1" fmla="*/ 255485 w 810695"/>
                <a:gd name="connsiteY1" fmla="*/ 225862 h 815931"/>
                <a:gd name="connsiteX2" fmla="*/ 407471 w 810695"/>
                <a:gd name="connsiteY2" fmla="*/ 24 h 815931"/>
                <a:gd name="connsiteX3" fmla="*/ 559457 w 810695"/>
                <a:gd name="connsiteY3" fmla="*/ 225862 h 815931"/>
                <a:gd name="connsiteX4" fmla="*/ 810695 w 810695"/>
                <a:gd name="connsiteY4" fmla="*/ 308060 h 815931"/>
                <a:gd name="connsiteX5" fmla="*/ 653389 w 810695"/>
                <a:gd name="connsiteY5" fmla="*/ 529833 h 815931"/>
                <a:gd name="connsiteX6" fmla="*/ 656677 w 810695"/>
                <a:gd name="connsiteY6" fmla="*/ 806472 h 815931"/>
                <a:gd name="connsiteX7" fmla="*/ 407471 w 810695"/>
                <a:gd name="connsiteY7" fmla="*/ 717698 h 815931"/>
                <a:gd name="connsiteX8" fmla="*/ 158265 w 810695"/>
                <a:gd name="connsiteY8" fmla="*/ 806472 h 815931"/>
                <a:gd name="connsiteX9" fmla="*/ 161553 w 810695"/>
                <a:gd name="connsiteY9" fmla="*/ 529833 h 815931"/>
                <a:gd name="connsiteX10" fmla="*/ 4247 w 810695"/>
                <a:gd name="connsiteY10" fmla="*/ 308060 h 815931"/>
                <a:gd name="connsiteX0" fmla="*/ 4247 w 810695"/>
                <a:gd name="connsiteY0" fmla="*/ 308060 h 818580"/>
                <a:gd name="connsiteX1" fmla="*/ 255485 w 810695"/>
                <a:gd name="connsiteY1" fmla="*/ 225862 h 818580"/>
                <a:gd name="connsiteX2" fmla="*/ 407471 w 810695"/>
                <a:gd name="connsiteY2" fmla="*/ 24 h 818580"/>
                <a:gd name="connsiteX3" fmla="*/ 559457 w 810695"/>
                <a:gd name="connsiteY3" fmla="*/ 225862 h 818580"/>
                <a:gd name="connsiteX4" fmla="*/ 810695 w 810695"/>
                <a:gd name="connsiteY4" fmla="*/ 308060 h 818580"/>
                <a:gd name="connsiteX5" fmla="*/ 653389 w 810695"/>
                <a:gd name="connsiteY5" fmla="*/ 529833 h 818580"/>
                <a:gd name="connsiteX6" fmla="*/ 656677 w 810695"/>
                <a:gd name="connsiteY6" fmla="*/ 806472 h 818580"/>
                <a:gd name="connsiteX7" fmla="*/ 407471 w 810695"/>
                <a:gd name="connsiteY7" fmla="*/ 717698 h 818580"/>
                <a:gd name="connsiteX8" fmla="*/ 158265 w 810695"/>
                <a:gd name="connsiteY8" fmla="*/ 806472 h 818580"/>
                <a:gd name="connsiteX9" fmla="*/ 161553 w 810695"/>
                <a:gd name="connsiteY9" fmla="*/ 529833 h 818580"/>
                <a:gd name="connsiteX10" fmla="*/ 4247 w 810695"/>
                <a:gd name="connsiteY10" fmla="*/ 308060 h 818580"/>
                <a:gd name="connsiteX0" fmla="*/ 4247 w 812319"/>
                <a:gd name="connsiteY0" fmla="*/ 308060 h 818580"/>
                <a:gd name="connsiteX1" fmla="*/ 255485 w 812319"/>
                <a:gd name="connsiteY1" fmla="*/ 225862 h 818580"/>
                <a:gd name="connsiteX2" fmla="*/ 407471 w 812319"/>
                <a:gd name="connsiteY2" fmla="*/ 24 h 818580"/>
                <a:gd name="connsiteX3" fmla="*/ 559457 w 812319"/>
                <a:gd name="connsiteY3" fmla="*/ 225862 h 818580"/>
                <a:gd name="connsiteX4" fmla="*/ 810695 w 812319"/>
                <a:gd name="connsiteY4" fmla="*/ 308060 h 818580"/>
                <a:gd name="connsiteX5" fmla="*/ 653389 w 812319"/>
                <a:gd name="connsiteY5" fmla="*/ 529833 h 818580"/>
                <a:gd name="connsiteX6" fmla="*/ 656677 w 812319"/>
                <a:gd name="connsiteY6" fmla="*/ 806472 h 818580"/>
                <a:gd name="connsiteX7" fmla="*/ 407471 w 812319"/>
                <a:gd name="connsiteY7" fmla="*/ 717698 h 818580"/>
                <a:gd name="connsiteX8" fmla="*/ 158265 w 812319"/>
                <a:gd name="connsiteY8" fmla="*/ 806472 h 818580"/>
                <a:gd name="connsiteX9" fmla="*/ 161553 w 812319"/>
                <a:gd name="connsiteY9" fmla="*/ 529833 h 818580"/>
                <a:gd name="connsiteX10" fmla="*/ 4247 w 812319"/>
                <a:gd name="connsiteY10" fmla="*/ 308060 h 818580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4247 w 812319"/>
                <a:gd name="connsiteY0" fmla="*/ 308059 h 818579"/>
                <a:gd name="connsiteX1" fmla="*/ 255485 w 812319"/>
                <a:gd name="connsiteY1" fmla="*/ 225861 h 818579"/>
                <a:gd name="connsiteX2" fmla="*/ 407471 w 812319"/>
                <a:gd name="connsiteY2" fmla="*/ 23 h 818579"/>
                <a:gd name="connsiteX3" fmla="*/ 559457 w 812319"/>
                <a:gd name="connsiteY3" fmla="*/ 225861 h 818579"/>
                <a:gd name="connsiteX4" fmla="*/ 810695 w 812319"/>
                <a:gd name="connsiteY4" fmla="*/ 308059 h 818579"/>
                <a:gd name="connsiteX5" fmla="*/ 653389 w 812319"/>
                <a:gd name="connsiteY5" fmla="*/ 529832 h 818579"/>
                <a:gd name="connsiteX6" fmla="*/ 656677 w 812319"/>
                <a:gd name="connsiteY6" fmla="*/ 806471 h 818579"/>
                <a:gd name="connsiteX7" fmla="*/ 407471 w 812319"/>
                <a:gd name="connsiteY7" fmla="*/ 717697 h 818579"/>
                <a:gd name="connsiteX8" fmla="*/ 158265 w 812319"/>
                <a:gd name="connsiteY8" fmla="*/ 806471 h 818579"/>
                <a:gd name="connsiteX9" fmla="*/ 161553 w 812319"/>
                <a:gd name="connsiteY9" fmla="*/ 529832 h 818579"/>
                <a:gd name="connsiteX10" fmla="*/ 4247 w 812319"/>
                <a:gd name="connsiteY10" fmla="*/ 308059 h 818579"/>
                <a:gd name="connsiteX0" fmla="*/ 3676 w 811748"/>
                <a:gd name="connsiteY0" fmla="*/ 308059 h 818579"/>
                <a:gd name="connsiteX1" fmla="*/ 254914 w 811748"/>
                <a:gd name="connsiteY1" fmla="*/ 225861 h 818579"/>
                <a:gd name="connsiteX2" fmla="*/ 406900 w 811748"/>
                <a:gd name="connsiteY2" fmla="*/ 23 h 818579"/>
                <a:gd name="connsiteX3" fmla="*/ 558886 w 811748"/>
                <a:gd name="connsiteY3" fmla="*/ 225861 h 818579"/>
                <a:gd name="connsiteX4" fmla="*/ 810124 w 811748"/>
                <a:gd name="connsiteY4" fmla="*/ 308059 h 818579"/>
                <a:gd name="connsiteX5" fmla="*/ 652818 w 811748"/>
                <a:gd name="connsiteY5" fmla="*/ 529832 h 818579"/>
                <a:gd name="connsiteX6" fmla="*/ 656106 w 811748"/>
                <a:gd name="connsiteY6" fmla="*/ 806471 h 818579"/>
                <a:gd name="connsiteX7" fmla="*/ 406900 w 811748"/>
                <a:gd name="connsiteY7" fmla="*/ 717697 h 818579"/>
                <a:gd name="connsiteX8" fmla="*/ 157694 w 811748"/>
                <a:gd name="connsiteY8" fmla="*/ 806471 h 818579"/>
                <a:gd name="connsiteX9" fmla="*/ 160982 w 811748"/>
                <a:gd name="connsiteY9" fmla="*/ 529832 h 818579"/>
                <a:gd name="connsiteX10" fmla="*/ 3676 w 811748"/>
                <a:gd name="connsiteY10" fmla="*/ 308059 h 818579"/>
                <a:gd name="connsiteX0" fmla="*/ 3676 w 811748"/>
                <a:gd name="connsiteY0" fmla="*/ 308059 h 816665"/>
                <a:gd name="connsiteX1" fmla="*/ 254914 w 811748"/>
                <a:gd name="connsiteY1" fmla="*/ 225861 h 816665"/>
                <a:gd name="connsiteX2" fmla="*/ 406900 w 811748"/>
                <a:gd name="connsiteY2" fmla="*/ 23 h 816665"/>
                <a:gd name="connsiteX3" fmla="*/ 558886 w 811748"/>
                <a:gd name="connsiteY3" fmla="*/ 225861 h 816665"/>
                <a:gd name="connsiteX4" fmla="*/ 810124 w 811748"/>
                <a:gd name="connsiteY4" fmla="*/ 308059 h 816665"/>
                <a:gd name="connsiteX5" fmla="*/ 652818 w 811748"/>
                <a:gd name="connsiteY5" fmla="*/ 529832 h 816665"/>
                <a:gd name="connsiteX6" fmla="*/ 656106 w 811748"/>
                <a:gd name="connsiteY6" fmla="*/ 806471 h 816665"/>
                <a:gd name="connsiteX7" fmla="*/ 406900 w 811748"/>
                <a:gd name="connsiteY7" fmla="*/ 717697 h 816665"/>
                <a:gd name="connsiteX8" fmla="*/ 157694 w 811748"/>
                <a:gd name="connsiteY8" fmla="*/ 806471 h 816665"/>
                <a:gd name="connsiteX9" fmla="*/ 160982 w 811748"/>
                <a:gd name="connsiteY9" fmla="*/ 529832 h 816665"/>
                <a:gd name="connsiteX10" fmla="*/ 3676 w 811748"/>
                <a:gd name="connsiteY10" fmla="*/ 308059 h 816665"/>
                <a:gd name="connsiteX0" fmla="*/ 3676 w 811496"/>
                <a:gd name="connsiteY0" fmla="*/ 308059 h 816665"/>
                <a:gd name="connsiteX1" fmla="*/ 254914 w 811496"/>
                <a:gd name="connsiteY1" fmla="*/ 225861 h 816665"/>
                <a:gd name="connsiteX2" fmla="*/ 406900 w 811496"/>
                <a:gd name="connsiteY2" fmla="*/ 23 h 816665"/>
                <a:gd name="connsiteX3" fmla="*/ 558886 w 811496"/>
                <a:gd name="connsiteY3" fmla="*/ 225861 h 816665"/>
                <a:gd name="connsiteX4" fmla="*/ 810124 w 811496"/>
                <a:gd name="connsiteY4" fmla="*/ 308059 h 816665"/>
                <a:gd name="connsiteX5" fmla="*/ 652818 w 811496"/>
                <a:gd name="connsiteY5" fmla="*/ 529832 h 816665"/>
                <a:gd name="connsiteX6" fmla="*/ 656106 w 811496"/>
                <a:gd name="connsiteY6" fmla="*/ 806471 h 816665"/>
                <a:gd name="connsiteX7" fmla="*/ 406900 w 811496"/>
                <a:gd name="connsiteY7" fmla="*/ 717697 h 816665"/>
                <a:gd name="connsiteX8" fmla="*/ 157694 w 811496"/>
                <a:gd name="connsiteY8" fmla="*/ 806471 h 816665"/>
                <a:gd name="connsiteX9" fmla="*/ 160982 w 811496"/>
                <a:gd name="connsiteY9" fmla="*/ 529832 h 816665"/>
                <a:gd name="connsiteX10" fmla="*/ 3676 w 811496"/>
                <a:gd name="connsiteY10" fmla="*/ 308059 h 816665"/>
                <a:gd name="connsiteX0" fmla="*/ 897 w 808717"/>
                <a:gd name="connsiteY0" fmla="*/ 308086 h 816692"/>
                <a:gd name="connsiteX1" fmla="*/ 239435 w 808717"/>
                <a:gd name="connsiteY1" fmla="*/ 206838 h 816692"/>
                <a:gd name="connsiteX2" fmla="*/ 404121 w 808717"/>
                <a:gd name="connsiteY2" fmla="*/ 50 h 816692"/>
                <a:gd name="connsiteX3" fmla="*/ 556107 w 808717"/>
                <a:gd name="connsiteY3" fmla="*/ 225888 h 816692"/>
                <a:gd name="connsiteX4" fmla="*/ 807345 w 808717"/>
                <a:gd name="connsiteY4" fmla="*/ 308086 h 816692"/>
                <a:gd name="connsiteX5" fmla="*/ 650039 w 808717"/>
                <a:gd name="connsiteY5" fmla="*/ 529859 h 816692"/>
                <a:gd name="connsiteX6" fmla="*/ 653327 w 808717"/>
                <a:gd name="connsiteY6" fmla="*/ 806498 h 816692"/>
                <a:gd name="connsiteX7" fmla="*/ 404121 w 808717"/>
                <a:gd name="connsiteY7" fmla="*/ 717724 h 816692"/>
                <a:gd name="connsiteX8" fmla="*/ 154915 w 808717"/>
                <a:gd name="connsiteY8" fmla="*/ 806498 h 816692"/>
                <a:gd name="connsiteX9" fmla="*/ 158203 w 808717"/>
                <a:gd name="connsiteY9" fmla="*/ 529859 h 816692"/>
                <a:gd name="connsiteX10" fmla="*/ 897 w 808717"/>
                <a:gd name="connsiteY10" fmla="*/ 308086 h 816692"/>
                <a:gd name="connsiteX0" fmla="*/ 897 w 808056"/>
                <a:gd name="connsiteY0" fmla="*/ 308042 h 816648"/>
                <a:gd name="connsiteX1" fmla="*/ 239435 w 808056"/>
                <a:gd name="connsiteY1" fmla="*/ 206794 h 816648"/>
                <a:gd name="connsiteX2" fmla="*/ 404121 w 808056"/>
                <a:gd name="connsiteY2" fmla="*/ 6 h 816648"/>
                <a:gd name="connsiteX3" fmla="*/ 578332 w 808056"/>
                <a:gd name="connsiteY3" fmla="*/ 213144 h 816648"/>
                <a:gd name="connsiteX4" fmla="*/ 807345 w 808056"/>
                <a:gd name="connsiteY4" fmla="*/ 308042 h 816648"/>
                <a:gd name="connsiteX5" fmla="*/ 650039 w 808056"/>
                <a:gd name="connsiteY5" fmla="*/ 529815 h 816648"/>
                <a:gd name="connsiteX6" fmla="*/ 653327 w 808056"/>
                <a:gd name="connsiteY6" fmla="*/ 806454 h 816648"/>
                <a:gd name="connsiteX7" fmla="*/ 404121 w 808056"/>
                <a:gd name="connsiteY7" fmla="*/ 717680 h 816648"/>
                <a:gd name="connsiteX8" fmla="*/ 154915 w 808056"/>
                <a:gd name="connsiteY8" fmla="*/ 806454 h 816648"/>
                <a:gd name="connsiteX9" fmla="*/ 158203 w 808056"/>
                <a:gd name="connsiteY9" fmla="*/ 529815 h 816648"/>
                <a:gd name="connsiteX10" fmla="*/ 897 w 808056"/>
                <a:gd name="connsiteY10" fmla="*/ 308042 h 816648"/>
                <a:gd name="connsiteX0" fmla="*/ 1622 w 808781"/>
                <a:gd name="connsiteY0" fmla="*/ 308042 h 816648"/>
                <a:gd name="connsiteX1" fmla="*/ 240160 w 808781"/>
                <a:gd name="connsiteY1" fmla="*/ 206794 h 816648"/>
                <a:gd name="connsiteX2" fmla="*/ 404846 w 808781"/>
                <a:gd name="connsiteY2" fmla="*/ 6 h 816648"/>
                <a:gd name="connsiteX3" fmla="*/ 579057 w 808781"/>
                <a:gd name="connsiteY3" fmla="*/ 213144 h 816648"/>
                <a:gd name="connsiteX4" fmla="*/ 808070 w 808781"/>
                <a:gd name="connsiteY4" fmla="*/ 308042 h 816648"/>
                <a:gd name="connsiteX5" fmla="*/ 650764 w 808781"/>
                <a:gd name="connsiteY5" fmla="*/ 529815 h 816648"/>
                <a:gd name="connsiteX6" fmla="*/ 654052 w 808781"/>
                <a:gd name="connsiteY6" fmla="*/ 806454 h 816648"/>
                <a:gd name="connsiteX7" fmla="*/ 404846 w 808781"/>
                <a:gd name="connsiteY7" fmla="*/ 717680 h 816648"/>
                <a:gd name="connsiteX8" fmla="*/ 155640 w 808781"/>
                <a:gd name="connsiteY8" fmla="*/ 806454 h 816648"/>
                <a:gd name="connsiteX9" fmla="*/ 136703 w 808781"/>
                <a:gd name="connsiteY9" fmla="*/ 539340 h 816648"/>
                <a:gd name="connsiteX10" fmla="*/ 1622 w 808781"/>
                <a:gd name="connsiteY10" fmla="*/ 308042 h 816648"/>
                <a:gd name="connsiteX0" fmla="*/ 1622 w 808781"/>
                <a:gd name="connsiteY0" fmla="*/ 308042 h 814607"/>
                <a:gd name="connsiteX1" fmla="*/ 240160 w 808781"/>
                <a:gd name="connsiteY1" fmla="*/ 206794 h 814607"/>
                <a:gd name="connsiteX2" fmla="*/ 404846 w 808781"/>
                <a:gd name="connsiteY2" fmla="*/ 6 h 814607"/>
                <a:gd name="connsiteX3" fmla="*/ 579057 w 808781"/>
                <a:gd name="connsiteY3" fmla="*/ 213144 h 814607"/>
                <a:gd name="connsiteX4" fmla="*/ 808070 w 808781"/>
                <a:gd name="connsiteY4" fmla="*/ 308042 h 814607"/>
                <a:gd name="connsiteX5" fmla="*/ 650764 w 808781"/>
                <a:gd name="connsiteY5" fmla="*/ 529815 h 814607"/>
                <a:gd name="connsiteX6" fmla="*/ 654052 w 808781"/>
                <a:gd name="connsiteY6" fmla="*/ 806454 h 814607"/>
                <a:gd name="connsiteX7" fmla="*/ 404846 w 808781"/>
                <a:gd name="connsiteY7" fmla="*/ 746255 h 814607"/>
                <a:gd name="connsiteX8" fmla="*/ 155640 w 808781"/>
                <a:gd name="connsiteY8" fmla="*/ 806454 h 814607"/>
                <a:gd name="connsiteX9" fmla="*/ 136703 w 808781"/>
                <a:gd name="connsiteY9" fmla="*/ 539340 h 814607"/>
                <a:gd name="connsiteX10" fmla="*/ 1622 w 808781"/>
                <a:gd name="connsiteY10" fmla="*/ 308042 h 814607"/>
                <a:gd name="connsiteX0" fmla="*/ 1622 w 809812"/>
                <a:gd name="connsiteY0" fmla="*/ 308042 h 813953"/>
                <a:gd name="connsiteX1" fmla="*/ 240160 w 809812"/>
                <a:gd name="connsiteY1" fmla="*/ 206794 h 813953"/>
                <a:gd name="connsiteX2" fmla="*/ 404846 w 809812"/>
                <a:gd name="connsiteY2" fmla="*/ 6 h 813953"/>
                <a:gd name="connsiteX3" fmla="*/ 579057 w 809812"/>
                <a:gd name="connsiteY3" fmla="*/ 213144 h 813953"/>
                <a:gd name="connsiteX4" fmla="*/ 808070 w 809812"/>
                <a:gd name="connsiteY4" fmla="*/ 308042 h 813953"/>
                <a:gd name="connsiteX5" fmla="*/ 682514 w 809812"/>
                <a:gd name="connsiteY5" fmla="*/ 542515 h 813953"/>
                <a:gd name="connsiteX6" fmla="*/ 654052 w 809812"/>
                <a:gd name="connsiteY6" fmla="*/ 806454 h 813953"/>
                <a:gd name="connsiteX7" fmla="*/ 404846 w 809812"/>
                <a:gd name="connsiteY7" fmla="*/ 746255 h 813953"/>
                <a:gd name="connsiteX8" fmla="*/ 155640 w 809812"/>
                <a:gd name="connsiteY8" fmla="*/ 806454 h 813953"/>
                <a:gd name="connsiteX9" fmla="*/ 136703 w 809812"/>
                <a:gd name="connsiteY9" fmla="*/ 539340 h 813953"/>
                <a:gd name="connsiteX10" fmla="*/ 1622 w 809812"/>
                <a:gd name="connsiteY10" fmla="*/ 308042 h 81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9812" h="813953">
                  <a:moveTo>
                    <a:pt x="1622" y="308042"/>
                  </a:moveTo>
                  <a:cubicBezTo>
                    <a:pt x="18865" y="252618"/>
                    <a:pt x="167273" y="269373"/>
                    <a:pt x="240160" y="206794"/>
                  </a:cubicBezTo>
                  <a:cubicBezTo>
                    <a:pt x="313047" y="144215"/>
                    <a:pt x="348363" y="-1052"/>
                    <a:pt x="404846" y="6"/>
                  </a:cubicBezTo>
                  <a:cubicBezTo>
                    <a:pt x="461329" y="1064"/>
                    <a:pt x="498486" y="160345"/>
                    <a:pt x="579057" y="213144"/>
                  </a:cubicBezTo>
                  <a:cubicBezTo>
                    <a:pt x="659628" y="265943"/>
                    <a:pt x="790827" y="253147"/>
                    <a:pt x="808070" y="308042"/>
                  </a:cubicBezTo>
                  <a:cubicBezTo>
                    <a:pt x="825313" y="362937"/>
                    <a:pt x="709549" y="449541"/>
                    <a:pt x="682514" y="542515"/>
                  </a:cubicBezTo>
                  <a:cubicBezTo>
                    <a:pt x="655479" y="635489"/>
                    <a:pt x="700330" y="772497"/>
                    <a:pt x="654052" y="806454"/>
                  </a:cubicBezTo>
                  <a:cubicBezTo>
                    <a:pt x="607774" y="840411"/>
                    <a:pt x="491090" y="747271"/>
                    <a:pt x="404846" y="746255"/>
                  </a:cubicBezTo>
                  <a:cubicBezTo>
                    <a:pt x="318602" y="745239"/>
                    <a:pt x="200330" y="840940"/>
                    <a:pt x="155640" y="806454"/>
                  </a:cubicBezTo>
                  <a:cubicBezTo>
                    <a:pt x="110950" y="771968"/>
                    <a:pt x="163738" y="625964"/>
                    <a:pt x="136703" y="539340"/>
                  </a:cubicBezTo>
                  <a:cubicBezTo>
                    <a:pt x="109668" y="452716"/>
                    <a:pt x="-15621" y="363466"/>
                    <a:pt x="1622" y="30804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D88AFAC-4099-4E03-BE15-3091AB3479DD}"/>
                </a:ext>
              </a:extLst>
            </p:cNvPr>
            <p:cNvSpPr/>
            <p:nvPr/>
          </p:nvSpPr>
          <p:spPr>
            <a:xfrm>
              <a:off x="5016727" y="3083261"/>
              <a:ext cx="112984" cy="125630"/>
            </a:xfrm>
            <a:custGeom>
              <a:avLst/>
              <a:gdLst>
                <a:gd name="connsiteX0" fmla="*/ 0 w 112984"/>
                <a:gd name="connsiteY0" fmla="*/ 0 h 125630"/>
                <a:gd name="connsiteX1" fmla="*/ 112984 w 112984"/>
                <a:gd name="connsiteY1" fmla="*/ 0 h 125630"/>
                <a:gd name="connsiteX2" fmla="*/ 104982 w 112984"/>
                <a:gd name="connsiteY2" fmla="*/ 11041 h 125630"/>
                <a:gd name="connsiteX3" fmla="*/ 93693 w 112984"/>
                <a:gd name="connsiteY3" fmla="*/ 34038 h 125630"/>
                <a:gd name="connsiteX4" fmla="*/ 84087 w 112984"/>
                <a:gd name="connsiteY4" fmla="*/ 123116 h 125630"/>
                <a:gd name="connsiteX5" fmla="*/ 23206 w 112984"/>
                <a:gd name="connsiteY5" fmla="*/ 107730 h 125630"/>
                <a:gd name="connsiteX6" fmla="*/ 0 w 112984"/>
                <a:gd name="connsiteY6" fmla="*/ 102803 h 125630"/>
                <a:gd name="connsiteX7" fmla="*/ 0 w 112984"/>
                <a:gd name="connsiteY7" fmla="*/ 0 h 12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984" h="125630">
                  <a:moveTo>
                    <a:pt x="0" y="0"/>
                  </a:moveTo>
                  <a:lnTo>
                    <a:pt x="112984" y="0"/>
                  </a:lnTo>
                  <a:lnTo>
                    <a:pt x="104982" y="11041"/>
                  </a:lnTo>
                  <a:cubicBezTo>
                    <a:pt x="100126" y="18483"/>
                    <a:pt x="95974" y="26193"/>
                    <a:pt x="93693" y="34038"/>
                  </a:cubicBezTo>
                  <a:cubicBezTo>
                    <a:pt x="84569" y="65416"/>
                    <a:pt x="99706" y="111656"/>
                    <a:pt x="84087" y="123116"/>
                  </a:cubicBezTo>
                  <a:cubicBezTo>
                    <a:pt x="72373" y="131712"/>
                    <a:pt x="47293" y="116178"/>
                    <a:pt x="23206" y="107730"/>
                  </a:cubicBezTo>
                  <a:lnTo>
                    <a:pt x="0" y="102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B7F576A-50D6-4070-8E48-47464FC9F1A5}"/>
                </a:ext>
              </a:extLst>
            </p:cNvPr>
            <p:cNvSpPr/>
            <p:nvPr/>
          </p:nvSpPr>
          <p:spPr>
            <a:xfrm>
              <a:off x="5245498" y="3083262"/>
              <a:ext cx="111027" cy="125647"/>
            </a:xfrm>
            <a:custGeom>
              <a:avLst/>
              <a:gdLst>
                <a:gd name="connsiteX0" fmla="*/ 0 w 111027"/>
                <a:gd name="connsiteY0" fmla="*/ 0 h 125647"/>
                <a:gd name="connsiteX1" fmla="*/ 111027 w 111027"/>
                <a:gd name="connsiteY1" fmla="*/ 0 h 125647"/>
                <a:gd name="connsiteX2" fmla="*/ 111027 w 111027"/>
                <a:gd name="connsiteY2" fmla="*/ 102803 h 125647"/>
                <a:gd name="connsiteX3" fmla="*/ 111006 w 111027"/>
                <a:gd name="connsiteY3" fmla="*/ 102799 h 125647"/>
                <a:gd name="connsiteX4" fmla="*/ 26900 w 111027"/>
                <a:gd name="connsiteY4" fmla="*/ 123116 h 125647"/>
                <a:gd name="connsiteX5" fmla="*/ 20509 w 111027"/>
                <a:gd name="connsiteY5" fmla="*/ 32966 h 125647"/>
                <a:gd name="connsiteX6" fmla="*/ 8718 w 111027"/>
                <a:gd name="connsiteY6" fmla="*/ 11066 h 125647"/>
                <a:gd name="connsiteX7" fmla="*/ 0 w 111027"/>
                <a:gd name="connsiteY7" fmla="*/ 0 h 125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027" h="125647">
                  <a:moveTo>
                    <a:pt x="0" y="0"/>
                  </a:moveTo>
                  <a:lnTo>
                    <a:pt x="111027" y="0"/>
                  </a:lnTo>
                  <a:lnTo>
                    <a:pt x="111027" y="102803"/>
                  </a:lnTo>
                  <a:lnTo>
                    <a:pt x="111006" y="102799"/>
                  </a:lnTo>
                  <a:cubicBezTo>
                    <a:pt x="81899" y="102456"/>
                    <a:pt x="41983" y="134755"/>
                    <a:pt x="26900" y="123116"/>
                  </a:cubicBezTo>
                  <a:cubicBezTo>
                    <a:pt x="11817" y="111477"/>
                    <a:pt x="29633" y="62202"/>
                    <a:pt x="20509" y="32966"/>
                  </a:cubicBezTo>
                  <a:cubicBezTo>
                    <a:pt x="18228" y="25657"/>
                    <a:pt x="13875" y="18293"/>
                    <a:pt x="8718" y="110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09ED8E7-CFC1-4A53-BA23-DD04F7E6B2D3}"/>
                </a:ext>
              </a:extLst>
            </p:cNvPr>
            <p:cNvSpPr/>
            <p:nvPr/>
          </p:nvSpPr>
          <p:spPr>
            <a:xfrm>
              <a:off x="5016727" y="3260435"/>
              <a:ext cx="138314" cy="151578"/>
            </a:xfrm>
            <a:custGeom>
              <a:avLst/>
              <a:gdLst>
                <a:gd name="connsiteX0" fmla="*/ 1639 w 138314"/>
                <a:gd name="connsiteY0" fmla="*/ 0 h 151578"/>
                <a:gd name="connsiteX1" fmla="*/ 60434 w 138314"/>
                <a:gd name="connsiteY1" fmla="*/ 71933 h 151578"/>
                <a:gd name="connsiteX2" fmla="*/ 137725 w 138314"/>
                <a:gd name="connsiteY2" fmla="*/ 103961 h 151578"/>
                <a:gd name="connsiteX3" fmla="*/ 122142 w 138314"/>
                <a:gd name="connsiteY3" fmla="*/ 138709 h 151578"/>
                <a:gd name="connsiteX4" fmla="*/ 112815 w 138314"/>
                <a:gd name="connsiteY4" fmla="*/ 151578 h 151578"/>
                <a:gd name="connsiteX5" fmla="*/ 0 w 138314"/>
                <a:gd name="connsiteY5" fmla="*/ 151578 h 151578"/>
                <a:gd name="connsiteX6" fmla="*/ 0 w 138314"/>
                <a:gd name="connsiteY6" fmla="*/ 962 h 151578"/>
                <a:gd name="connsiteX7" fmla="*/ 1639 w 138314"/>
                <a:gd name="connsiteY7" fmla="*/ 0 h 151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8314" h="151578">
                  <a:moveTo>
                    <a:pt x="1639" y="0"/>
                  </a:moveTo>
                  <a:cubicBezTo>
                    <a:pt x="20702" y="357"/>
                    <a:pt x="33242" y="54114"/>
                    <a:pt x="60434" y="71933"/>
                  </a:cubicBezTo>
                  <a:cubicBezTo>
                    <a:pt x="87627" y="89753"/>
                    <a:pt x="131906" y="85434"/>
                    <a:pt x="137725" y="103961"/>
                  </a:cubicBezTo>
                  <a:cubicBezTo>
                    <a:pt x="140635" y="113225"/>
                    <a:pt x="132322" y="125163"/>
                    <a:pt x="122142" y="138709"/>
                  </a:cubicBezTo>
                  <a:lnTo>
                    <a:pt x="112815" y="151578"/>
                  </a:lnTo>
                  <a:lnTo>
                    <a:pt x="0" y="151578"/>
                  </a:lnTo>
                  <a:lnTo>
                    <a:pt x="0" y="962"/>
                  </a:lnTo>
                  <a:lnTo>
                    <a:pt x="1639" y="0"/>
                  </a:ln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45D081A-D5E1-41E5-97F3-583B387C6C2A}"/>
                </a:ext>
              </a:extLst>
            </p:cNvPr>
            <p:cNvSpPr/>
            <p:nvPr/>
          </p:nvSpPr>
          <p:spPr>
            <a:xfrm>
              <a:off x="5219870" y="3260433"/>
              <a:ext cx="136655" cy="151580"/>
            </a:xfrm>
            <a:custGeom>
              <a:avLst/>
              <a:gdLst>
                <a:gd name="connsiteX0" fmla="*/ 136634 w 136655"/>
                <a:gd name="connsiteY0" fmla="*/ 2 h 151580"/>
                <a:gd name="connsiteX1" fmla="*/ 136655 w 136655"/>
                <a:gd name="connsiteY1" fmla="*/ 16 h 151580"/>
                <a:gd name="connsiteX2" fmla="*/ 136655 w 136655"/>
                <a:gd name="connsiteY2" fmla="*/ 151580 h 151580"/>
                <a:gd name="connsiteX3" fmla="*/ 27614 w 136655"/>
                <a:gd name="connsiteY3" fmla="*/ 151580 h 151580"/>
                <a:gd name="connsiteX4" fmla="*/ 17739 w 136655"/>
                <a:gd name="connsiteY4" fmla="*/ 139046 h 151580"/>
                <a:gd name="connsiteX5" fmla="*/ 548 w 136655"/>
                <a:gd name="connsiteY5" fmla="*/ 103963 h 151580"/>
                <a:gd name="connsiteX6" fmla="*/ 81053 w 136655"/>
                <a:gd name="connsiteY6" fmla="*/ 69792 h 151580"/>
                <a:gd name="connsiteX7" fmla="*/ 136634 w 136655"/>
                <a:gd name="connsiteY7" fmla="*/ 2 h 1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655" h="151580">
                  <a:moveTo>
                    <a:pt x="136634" y="2"/>
                  </a:moveTo>
                  <a:lnTo>
                    <a:pt x="136655" y="16"/>
                  </a:lnTo>
                  <a:lnTo>
                    <a:pt x="136655" y="151580"/>
                  </a:lnTo>
                  <a:lnTo>
                    <a:pt x="27614" y="151580"/>
                  </a:lnTo>
                  <a:lnTo>
                    <a:pt x="17739" y="139046"/>
                  </a:lnTo>
                  <a:cubicBezTo>
                    <a:pt x="6754" y="125523"/>
                    <a:pt x="-2362" y="113316"/>
                    <a:pt x="548" y="103963"/>
                  </a:cubicBezTo>
                  <a:cubicBezTo>
                    <a:pt x="6367" y="85258"/>
                    <a:pt x="56454" y="90912"/>
                    <a:pt x="81053" y="69792"/>
                  </a:cubicBezTo>
                  <a:cubicBezTo>
                    <a:pt x="105652" y="48672"/>
                    <a:pt x="117571" y="-355"/>
                    <a:pt x="136634" y="2"/>
                  </a:cubicBezTo>
                  <a:close/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45C376E6-5F3E-494A-B003-98724A2883F7}"/>
              </a:ext>
            </a:extLst>
          </p:cNvPr>
          <p:cNvSpPr/>
          <p:nvPr/>
        </p:nvSpPr>
        <p:spPr>
          <a:xfrm>
            <a:off x="540328" y="2046304"/>
            <a:ext cx="1816824" cy="1106667"/>
          </a:xfrm>
          <a:custGeom>
            <a:avLst/>
            <a:gdLst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069426 w 4512377"/>
              <a:gd name="connsiteY2" fmla="*/ 166728 h 2732922"/>
              <a:gd name="connsiteX3" fmla="*/ 1114905 w 4512377"/>
              <a:gd name="connsiteY3" fmla="*/ 206891 h 2732922"/>
              <a:gd name="connsiteX4" fmla="*/ 957132 w 4512377"/>
              <a:gd name="connsiteY4" fmla="*/ 1913179 h 2732922"/>
              <a:gd name="connsiteX5" fmla="*/ 1983487 w 4512377"/>
              <a:gd name="connsiteY5" fmla="*/ 1901197 h 2732922"/>
              <a:gd name="connsiteX6" fmla="*/ 4334041 w 4512377"/>
              <a:gd name="connsiteY6" fmla="*/ 1954537 h 2732922"/>
              <a:gd name="connsiteX7" fmla="*/ 4403891 w 4512377"/>
              <a:gd name="connsiteY7" fmla="*/ 1199808 h 2732922"/>
              <a:gd name="connsiteX8" fmla="*/ 4323082 w 4512377"/>
              <a:gd name="connsiteY8" fmla="*/ 2576216 h 2732922"/>
              <a:gd name="connsiteX9" fmla="*/ 2075777 w 4512377"/>
              <a:gd name="connsiteY9" fmla="*/ 2405388 h 2732922"/>
              <a:gd name="connsiteX10" fmla="*/ 1348075 w 4512377"/>
              <a:gd name="connsiteY10" fmla="*/ 2732635 h 2732922"/>
              <a:gd name="connsiteX11" fmla="*/ 467874 w 4512377"/>
              <a:gd name="connsiteY11" fmla="*/ 1814119 h 2732922"/>
              <a:gd name="connsiteX12" fmla="*/ 835062 w 4512377"/>
              <a:gd name="connsiteY12" fmla="*/ 1179395 h 2732922"/>
              <a:gd name="connsiteX13" fmla="*/ 874369 w 4512377"/>
              <a:gd name="connsiteY13" fmla="*/ 1104252 h 2732922"/>
              <a:gd name="connsiteX14" fmla="*/ 866238 w 4512377"/>
              <a:gd name="connsiteY14" fmla="*/ 1113233 h 2732922"/>
              <a:gd name="connsiteX15" fmla="*/ 755794 w 4512377"/>
              <a:gd name="connsiteY15" fmla="*/ 640616 h 2732922"/>
              <a:gd name="connsiteX16" fmla="*/ 669893 w 4512377"/>
              <a:gd name="connsiteY16" fmla="*/ 646137 h 2732922"/>
              <a:gd name="connsiteX17" fmla="*/ 611844 w 4512377"/>
              <a:gd name="connsiteY17" fmla="*/ 666846 h 2732922"/>
              <a:gd name="connsiteX18" fmla="*/ 593441 w 4512377"/>
              <a:gd name="connsiteY18" fmla="*/ 670953 h 2732922"/>
              <a:gd name="connsiteX19" fmla="*/ 572786 w 4512377"/>
              <a:gd name="connsiteY19" fmla="*/ 685209 h 2732922"/>
              <a:gd name="connsiteX20" fmla="*/ 463240 w 4512377"/>
              <a:gd name="connsiteY20" fmla="*/ 734381 h 2732922"/>
              <a:gd name="connsiteX21" fmla="*/ 7568 w 4512377"/>
              <a:gd name="connsiteY21" fmla="*/ 649499 h 2732922"/>
              <a:gd name="connsiteX22" fmla="*/ 65208 w 4512377"/>
              <a:gd name="connsiteY22" fmla="*/ 456983 h 2732922"/>
              <a:gd name="connsiteX23" fmla="*/ 107738 w 4512377"/>
              <a:gd name="connsiteY23" fmla="*/ 415182 h 2732922"/>
              <a:gd name="connsiteX24" fmla="*/ 127775 w 4512377"/>
              <a:gd name="connsiteY24" fmla="*/ 357714 h 2732922"/>
              <a:gd name="connsiteX25" fmla="*/ 468529 w 4512377"/>
              <a:gd name="connsiteY25" fmla="*/ 64883 h 2732922"/>
              <a:gd name="connsiteX26" fmla="*/ 754811 w 4512377"/>
              <a:gd name="connsiteY26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74369 w 4512377"/>
              <a:gd name="connsiteY12" fmla="*/ 1104252 h 2732922"/>
              <a:gd name="connsiteX13" fmla="*/ 866238 w 4512377"/>
              <a:gd name="connsiteY13" fmla="*/ 1113233 h 2732922"/>
              <a:gd name="connsiteX14" fmla="*/ 755794 w 4512377"/>
              <a:gd name="connsiteY14" fmla="*/ 640616 h 2732922"/>
              <a:gd name="connsiteX15" fmla="*/ 669893 w 4512377"/>
              <a:gd name="connsiteY15" fmla="*/ 646137 h 2732922"/>
              <a:gd name="connsiteX16" fmla="*/ 611844 w 4512377"/>
              <a:gd name="connsiteY16" fmla="*/ 666846 h 2732922"/>
              <a:gd name="connsiteX17" fmla="*/ 593441 w 4512377"/>
              <a:gd name="connsiteY17" fmla="*/ 670953 h 2732922"/>
              <a:gd name="connsiteX18" fmla="*/ 572786 w 4512377"/>
              <a:gd name="connsiteY18" fmla="*/ 685209 h 2732922"/>
              <a:gd name="connsiteX19" fmla="*/ 463240 w 4512377"/>
              <a:gd name="connsiteY19" fmla="*/ 734381 h 2732922"/>
              <a:gd name="connsiteX20" fmla="*/ 7568 w 4512377"/>
              <a:gd name="connsiteY20" fmla="*/ 649499 h 2732922"/>
              <a:gd name="connsiteX21" fmla="*/ 65208 w 4512377"/>
              <a:gd name="connsiteY21" fmla="*/ 456983 h 2732922"/>
              <a:gd name="connsiteX22" fmla="*/ 107738 w 4512377"/>
              <a:gd name="connsiteY22" fmla="*/ 415182 h 2732922"/>
              <a:gd name="connsiteX23" fmla="*/ 127775 w 4512377"/>
              <a:gd name="connsiteY23" fmla="*/ 357714 h 2732922"/>
              <a:gd name="connsiteX24" fmla="*/ 468529 w 4512377"/>
              <a:gd name="connsiteY24" fmla="*/ 64883 h 2732922"/>
              <a:gd name="connsiteX25" fmla="*/ 754811 w 4512377"/>
              <a:gd name="connsiteY25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66238 w 4512377"/>
              <a:gd name="connsiteY12" fmla="*/ 1113233 h 2732922"/>
              <a:gd name="connsiteX13" fmla="*/ 755794 w 4512377"/>
              <a:gd name="connsiteY13" fmla="*/ 640616 h 2732922"/>
              <a:gd name="connsiteX14" fmla="*/ 669893 w 4512377"/>
              <a:gd name="connsiteY14" fmla="*/ 646137 h 2732922"/>
              <a:gd name="connsiteX15" fmla="*/ 611844 w 4512377"/>
              <a:gd name="connsiteY15" fmla="*/ 666846 h 2732922"/>
              <a:gd name="connsiteX16" fmla="*/ 593441 w 4512377"/>
              <a:gd name="connsiteY16" fmla="*/ 670953 h 2732922"/>
              <a:gd name="connsiteX17" fmla="*/ 572786 w 4512377"/>
              <a:gd name="connsiteY17" fmla="*/ 685209 h 2732922"/>
              <a:gd name="connsiteX18" fmla="*/ 463240 w 4512377"/>
              <a:gd name="connsiteY18" fmla="*/ 734381 h 2732922"/>
              <a:gd name="connsiteX19" fmla="*/ 7568 w 4512377"/>
              <a:gd name="connsiteY19" fmla="*/ 649499 h 2732922"/>
              <a:gd name="connsiteX20" fmla="*/ 65208 w 4512377"/>
              <a:gd name="connsiteY20" fmla="*/ 456983 h 2732922"/>
              <a:gd name="connsiteX21" fmla="*/ 107738 w 4512377"/>
              <a:gd name="connsiteY21" fmla="*/ 415182 h 2732922"/>
              <a:gd name="connsiteX22" fmla="*/ 127775 w 4512377"/>
              <a:gd name="connsiteY22" fmla="*/ 357714 h 2732922"/>
              <a:gd name="connsiteX23" fmla="*/ 468529 w 4512377"/>
              <a:gd name="connsiteY23" fmla="*/ 64883 h 2732922"/>
              <a:gd name="connsiteX24" fmla="*/ 754811 w 4512377"/>
              <a:gd name="connsiteY24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755794 w 4512377"/>
              <a:gd name="connsiteY12" fmla="*/ 640616 h 2732922"/>
              <a:gd name="connsiteX13" fmla="*/ 669893 w 4512377"/>
              <a:gd name="connsiteY13" fmla="*/ 646137 h 2732922"/>
              <a:gd name="connsiteX14" fmla="*/ 611844 w 4512377"/>
              <a:gd name="connsiteY14" fmla="*/ 666846 h 2732922"/>
              <a:gd name="connsiteX15" fmla="*/ 593441 w 4512377"/>
              <a:gd name="connsiteY15" fmla="*/ 670953 h 2732922"/>
              <a:gd name="connsiteX16" fmla="*/ 572786 w 4512377"/>
              <a:gd name="connsiteY16" fmla="*/ 685209 h 2732922"/>
              <a:gd name="connsiteX17" fmla="*/ 463240 w 4512377"/>
              <a:gd name="connsiteY17" fmla="*/ 734381 h 2732922"/>
              <a:gd name="connsiteX18" fmla="*/ 7568 w 4512377"/>
              <a:gd name="connsiteY18" fmla="*/ 649499 h 2732922"/>
              <a:gd name="connsiteX19" fmla="*/ 65208 w 4512377"/>
              <a:gd name="connsiteY19" fmla="*/ 456983 h 2732922"/>
              <a:gd name="connsiteX20" fmla="*/ 107738 w 4512377"/>
              <a:gd name="connsiteY20" fmla="*/ 415182 h 2732922"/>
              <a:gd name="connsiteX21" fmla="*/ 127775 w 4512377"/>
              <a:gd name="connsiteY21" fmla="*/ 357714 h 2732922"/>
              <a:gd name="connsiteX22" fmla="*/ 468529 w 4512377"/>
              <a:gd name="connsiteY22" fmla="*/ 64883 h 2732922"/>
              <a:gd name="connsiteX23" fmla="*/ 754811 w 4512377"/>
              <a:gd name="connsiteY23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3028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512377" h="2748587">
                <a:moveTo>
                  <a:pt x="754811" y="117"/>
                </a:moveTo>
                <a:cubicBezTo>
                  <a:pt x="902903" y="-2789"/>
                  <a:pt x="1022752" y="48076"/>
                  <a:pt x="1064437" y="145921"/>
                </a:cubicBezTo>
                <a:lnTo>
                  <a:pt x="1114905" y="206891"/>
                </a:lnTo>
                <a:cubicBezTo>
                  <a:pt x="1514345" y="663530"/>
                  <a:pt x="806536" y="1635302"/>
                  <a:pt x="957132" y="1913179"/>
                </a:cubicBezTo>
                <a:cubicBezTo>
                  <a:pt x="1117768" y="2209581"/>
                  <a:pt x="1526658" y="2484202"/>
                  <a:pt x="1983487" y="1901197"/>
                </a:cubicBezTo>
                <a:cubicBezTo>
                  <a:pt x="2751036" y="921651"/>
                  <a:pt x="3939143" y="3135040"/>
                  <a:pt x="4334041" y="1954537"/>
                </a:cubicBezTo>
                <a:cubicBezTo>
                  <a:pt x="4391191" y="1762228"/>
                  <a:pt x="4391191" y="1646119"/>
                  <a:pt x="4403891" y="1199808"/>
                </a:cubicBezTo>
                <a:cubicBezTo>
                  <a:pt x="4400238" y="1203528"/>
                  <a:pt x="4697534" y="2161388"/>
                  <a:pt x="4323082" y="2576216"/>
                </a:cubicBezTo>
                <a:cubicBezTo>
                  <a:pt x="3443805" y="3194243"/>
                  <a:pt x="2824879" y="1364153"/>
                  <a:pt x="2075777" y="2405388"/>
                </a:cubicBezTo>
                <a:cubicBezTo>
                  <a:pt x="1853875" y="2713827"/>
                  <a:pt x="1615001" y="2785672"/>
                  <a:pt x="1348075" y="2732635"/>
                </a:cubicBezTo>
                <a:cubicBezTo>
                  <a:pt x="1081150" y="2679599"/>
                  <a:pt x="570839" y="2544480"/>
                  <a:pt x="474224" y="2087169"/>
                </a:cubicBezTo>
                <a:cubicBezTo>
                  <a:pt x="377609" y="1629858"/>
                  <a:pt x="665926" y="1381467"/>
                  <a:pt x="730287" y="1150820"/>
                </a:cubicBezTo>
                <a:cubicBezTo>
                  <a:pt x="794648" y="920173"/>
                  <a:pt x="978949" y="528615"/>
                  <a:pt x="669893" y="646137"/>
                </a:cubicBezTo>
                <a:lnTo>
                  <a:pt x="611844" y="666846"/>
                </a:lnTo>
                <a:lnTo>
                  <a:pt x="593441" y="670953"/>
                </a:lnTo>
                <a:lnTo>
                  <a:pt x="572786" y="685209"/>
                </a:lnTo>
                <a:cubicBezTo>
                  <a:pt x="539319" y="704006"/>
                  <a:pt x="502574" y="720661"/>
                  <a:pt x="463240" y="734381"/>
                </a:cubicBezTo>
                <a:cubicBezTo>
                  <a:pt x="253455" y="807556"/>
                  <a:pt x="49445" y="769553"/>
                  <a:pt x="7568" y="649499"/>
                </a:cubicBezTo>
                <a:cubicBezTo>
                  <a:pt x="-13370" y="589472"/>
                  <a:pt x="10190" y="520298"/>
                  <a:pt x="65208" y="456983"/>
                </a:cubicBezTo>
                <a:lnTo>
                  <a:pt x="107738" y="415182"/>
                </a:lnTo>
                <a:lnTo>
                  <a:pt x="127775" y="357714"/>
                </a:lnTo>
                <a:cubicBezTo>
                  <a:pt x="181038" y="245935"/>
                  <a:pt x="304519" y="134756"/>
                  <a:pt x="468529" y="64883"/>
                </a:cubicBezTo>
                <a:cubicBezTo>
                  <a:pt x="566935" y="22960"/>
                  <a:pt x="665957" y="1860"/>
                  <a:pt x="754811" y="11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0AB30AF3-CDBD-476C-80AD-81DC64E72630}"/>
              </a:ext>
            </a:extLst>
          </p:cNvPr>
          <p:cNvSpPr/>
          <p:nvPr/>
        </p:nvSpPr>
        <p:spPr>
          <a:xfrm>
            <a:off x="540328" y="3557604"/>
            <a:ext cx="1816824" cy="1106667"/>
          </a:xfrm>
          <a:custGeom>
            <a:avLst/>
            <a:gdLst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069426 w 4512377"/>
              <a:gd name="connsiteY2" fmla="*/ 166728 h 2732922"/>
              <a:gd name="connsiteX3" fmla="*/ 1114905 w 4512377"/>
              <a:gd name="connsiteY3" fmla="*/ 206891 h 2732922"/>
              <a:gd name="connsiteX4" fmla="*/ 957132 w 4512377"/>
              <a:gd name="connsiteY4" fmla="*/ 1913179 h 2732922"/>
              <a:gd name="connsiteX5" fmla="*/ 1983487 w 4512377"/>
              <a:gd name="connsiteY5" fmla="*/ 1901197 h 2732922"/>
              <a:gd name="connsiteX6" fmla="*/ 4334041 w 4512377"/>
              <a:gd name="connsiteY6" fmla="*/ 1954537 h 2732922"/>
              <a:gd name="connsiteX7" fmla="*/ 4403891 w 4512377"/>
              <a:gd name="connsiteY7" fmla="*/ 1199808 h 2732922"/>
              <a:gd name="connsiteX8" fmla="*/ 4323082 w 4512377"/>
              <a:gd name="connsiteY8" fmla="*/ 2576216 h 2732922"/>
              <a:gd name="connsiteX9" fmla="*/ 2075777 w 4512377"/>
              <a:gd name="connsiteY9" fmla="*/ 2405388 h 2732922"/>
              <a:gd name="connsiteX10" fmla="*/ 1348075 w 4512377"/>
              <a:gd name="connsiteY10" fmla="*/ 2732635 h 2732922"/>
              <a:gd name="connsiteX11" fmla="*/ 467874 w 4512377"/>
              <a:gd name="connsiteY11" fmla="*/ 1814119 h 2732922"/>
              <a:gd name="connsiteX12" fmla="*/ 835062 w 4512377"/>
              <a:gd name="connsiteY12" fmla="*/ 1179395 h 2732922"/>
              <a:gd name="connsiteX13" fmla="*/ 874369 w 4512377"/>
              <a:gd name="connsiteY13" fmla="*/ 1104252 h 2732922"/>
              <a:gd name="connsiteX14" fmla="*/ 866238 w 4512377"/>
              <a:gd name="connsiteY14" fmla="*/ 1113233 h 2732922"/>
              <a:gd name="connsiteX15" fmla="*/ 755794 w 4512377"/>
              <a:gd name="connsiteY15" fmla="*/ 640616 h 2732922"/>
              <a:gd name="connsiteX16" fmla="*/ 669893 w 4512377"/>
              <a:gd name="connsiteY16" fmla="*/ 646137 h 2732922"/>
              <a:gd name="connsiteX17" fmla="*/ 611844 w 4512377"/>
              <a:gd name="connsiteY17" fmla="*/ 666846 h 2732922"/>
              <a:gd name="connsiteX18" fmla="*/ 593441 w 4512377"/>
              <a:gd name="connsiteY18" fmla="*/ 670953 h 2732922"/>
              <a:gd name="connsiteX19" fmla="*/ 572786 w 4512377"/>
              <a:gd name="connsiteY19" fmla="*/ 685209 h 2732922"/>
              <a:gd name="connsiteX20" fmla="*/ 463240 w 4512377"/>
              <a:gd name="connsiteY20" fmla="*/ 734381 h 2732922"/>
              <a:gd name="connsiteX21" fmla="*/ 7568 w 4512377"/>
              <a:gd name="connsiteY21" fmla="*/ 649499 h 2732922"/>
              <a:gd name="connsiteX22" fmla="*/ 65208 w 4512377"/>
              <a:gd name="connsiteY22" fmla="*/ 456983 h 2732922"/>
              <a:gd name="connsiteX23" fmla="*/ 107738 w 4512377"/>
              <a:gd name="connsiteY23" fmla="*/ 415182 h 2732922"/>
              <a:gd name="connsiteX24" fmla="*/ 127775 w 4512377"/>
              <a:gd name="connsiteY24" fmla="*/ 357714 h 2732922"/>
              <a:gd name="connsiteX25" fmla="*/ 468529 w 4512377"/>
              <a:gd name="connsiteY25" fmla="*/ 64883 h 2732922"/>
              <a:gd name="connsiteX26" fmla="*/ 754811 w 4512377"/>
              <a:gd name="connsiteY26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74369 w 4512377"/>
              <a:gd name="connsiteY12" fmla="*/ 1104252 h 2732922"/>
              <a:gd name="connsiteX13" fmla="*/ 866238 w 4512377"/>
              <a:gd name="connsiteY13" fmla="*/ 1113233 h 2732922"/>
              <a:gd name="connsiteX14" fmla="*/ 755794 w 4512377"/>
              <a:gd name="connsiteY14" fmla="*/ 640616 h 2732922"/>
              <a:gd name="connsiteX15" fmla="*/ 669893 w 4512377"/>
              <a:gd name="connsiteY15" fmla="*/ 646137 h 2732922"/>
              <a:gd name="connsiteX16" fmla="*/ 611844 w 4512377"/>
              <a:gd name="connsiteY16" fmla="*/ 666846 h 2732922"/>
              <a:gd name="connsiteX17" fmla="*/ 593441 w 4512377"/>
              <a:gd name="connsiteY17" fmla="*/ 670953 h 2732922"/>
              <a:gd name="connsiteX18" fmla="*/ 572786 w 4512377"/>
              <a:gd name="connsiteY18" fmla="*/ 685209 h 2732922"/>
              <a:gd name="connsiteX19" fmla="*/ 463240 w 4512377"/>
              <a:gd name="connsiteY19" fmla="*/ 734381 h 2732922"/>
              <a:gd name="connsiteX20" fmla="*/ 7568 w 4512377"/>
              <a:gd name="connsiteY20" fmla="*/ 649499 h 2732922"/>
              <a:gd name="connsiteX21" fmla="*/ 65208 w 4512377"/>
              <a:gd name="connsiteY21" fmla="*/ 456983 h 2732922"/>
              <a:gd name="connsiteX22" fmla="*/ 107738 w 4512377"/>
              <a:gd name="connsiteY22" fmla="*/ 415182 h 2732922"/>
              <a:gd name="connsiteX23" fmla="*/ 127775 w 4512377"/>
              <a:gd name="connsiteY23" fmla="*/ 357714 h 2732922"/>
              <a:gd name="connsiteX24" fmla="*/ 468529 w 4512377"/>
              <a:gd name="connsiteY24" fmla="*/ 64883 h 2732922"/>
              <a:gd name="connsiteX25" fmla="*/ 754811 w 4512377"/>
              <a:gd name="connsiteY25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66238 w 4512377"/>
              <a:gd name="connsiteY12" fmla="*/ 1113233 h 2732922"/>
              <a:gd name="connsiteX13" fmla="*/ 755794 w 4512377"/>
              <a:gd name="connsiteY13" fmla="*/ 640616 h 2732922"/>
              <a:gd name="connsiteX14" fmla="*/ 669893 w 4512377"/>
              <a:gd name="connsiteY14" fmla="*/ 646137 h 2732922"/>
              <a:gd name="connsiteX15" fmla="*/ 611844 w 4512377"/>
              <a:gd name="connsiteY15" fmla="*/ 666846 h 2732922"/>
              <a:gd name="connsiteX16" fmla="*/ 593441 w 4512377"/>
              <a:gd name="connsiteY16" fmla="*/ 670953 h 2732922"/>
              <a:gd name="connsiteX17" fmla="*/ 572786 w 4512377"/>
              <a:gd name="connsiteY17" fmla="*/ 685209 h 2732922"/>
              <a:gd name="connsiteX18" fmla="*/ 463240 w 4512377"/>
              <a:gd name="connsiteY18" fmla="*/ 734381 h 2732922"/>
              <a:gd name="connsiteX19" fmla="*/ 7568 w 4512377"/>
              <a:gd name="connsiteY19" fmla="*/ 649499 h 2732922"/>
              <a:gd name="connsiteX20" fmla="*/ 65208 w 4512377"/>
              <a:gd name="connsiteY20" fmla="*/ 456983 h 2732922"/>
              <a:gd name="connsiteX21" fmla="*/ 107738 w 4512377"/>
              <a:gd name="connsiteY21" fmla="*/ 415182 h 2732922"/>
              <a:gd name="connsiteX22" fmla="*/ 127775 w 4512377"/>
              <a:gd name="connsiteY22" fmla="*/ 357714 h 2732922"/>
              <a:gd name="connsiteX23" fmla="*/ 468529 w 4512377"/>
              <a:gd name="connsiteY23" fmla="*/ 64883 h 2732922"/>
              <a:gd name="connsiteX24" fmla="*/ 754811 w 4512377"/>
              <a:gd name="connsiteY24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755794 w 4512377"/>
              <a:gd name="connsiteY12" fmla="*/ 640616 h 2732922"/>
              <a:gd name="connsiteX13" fmla="*/ 669893 w 4512377"/>
              <a:gd name="connsiteY13" fmla="*/ 646137 h 2732922"/>
              <a:gd name="connsiteX14" fmla="*/ 611844 w 4512377"/>
              <a:gd name="connsiteY14" fmla="*/ 666846 h 2732922"/>
              <a:gd name="connsiteX15" fmla="*/ 593441 w 4512377"/>
              <a:gd name="connsiteY15" fmla="*/ 670953 h 2732922"/>
              <a:gd name="connsiteX16" fmla="*/ 572786 w 4512377"/>
              <a:gd name="connsiteY16" fmla="*/ 685209 h 2732922"/>
              <a:gd name="connsiteX17" fmla="*/ 463240 w 4512377"/>
              <a:gd name="connsiteY17" fmla="*/ 734381 h 2732922"/>
              <a:gd name="connsiteX18" fmla="*/ 7568 w 4512377"/>
              <a:gd name="connsiteY18" fmla="*/ 649499 h 2732922"/>
              <a:gd name="connsiteX19" fmla="*/ 65208 w 4512377"/>
              <a:gd name="connsiteY19" fmla="*/ 456983 h 2732922"/>
              <a:gd name="connsiteX20" fmla="*/ 107738 w 4512377"/>
              <a:gd name="connsiteY20" fmla="*/ 415182 h 2732922"/>
              <a:gd name="connsiteX21" fmla="*/ 127775 w 4512377"/>
              <a:gd name="connsiteY21" fmla="*/ 357714 h 2732922"/>
              <a:gd name="connsiteX22" fmla="*/ 468529 w 4512377"/>
              <a:gd name="connsiteY22" fmla="*/ 64883 h 2732922"/>
              <a:gd name="connsiteX23" fmla="*/ 754811 w 4512377"/>
              <a:gd name="connsiteY23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3028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512377" h="2748587">
                <a:moveTo>
                  <a:pt x="754811" y="117"/>
                </a:moveTo>
                <a:cubicBezTo>
                  <a:pt x="902903" y="-2789"/>
                  <a:pt x="1022752" y="48076"/>
                  <a:pt x="1064437" y="145921"/>
                </a:cubicBezTo>
                <a:lnTo>
                  <a:pt x="1114905" y="206891"/>
                </a:lnTo>
                <a:cubicBezTo>
                  <a:pt x="1514345" y="663530"/>
                  <a:pt x="806536" y="1635302"/>
                  <a:pt x="957132" y="1913179"/>
                </a:cubicBezTo>
                <a:cubicBezTo>
                  <a:pt x="1117768" y="2209581"/>
                  <a:pt x="1526658" y="2484202"/>
                  <a:pt x="1983487" y="1901197"/>
                </a:cubicBezTo>
                <a:cubicBezTo>
                  <a:pt x="2751036" y="921651"/>
                  <a:pt x="3939143" y="3135040"/>
                  <a:pt x="4334041" y="1954537"/>
                </a:cubicBezTo>
                <a:cubicBezTo>
                  <a:pt x="4391191" y="1762228"/>
                  <a:pt x="4391191" y="1646119"/>
                  <a:pt x="4403891" y="1199808"/>
                </a:cubicBezTo>
                <a:cubicBezTo>
                  <a:pt x="4400238" y="1203528"/>
                  <a:pt x="4697534" y="2161388"/>
                  <a:pt x="4323082" y="2576216"/>
                </a:cubicBezTo>
                <a:cubicBezTo>
                  <a:pt x="3443805" y="3194243"/>
                  <a:pt x="2824879" y="1364153"/>
                  <a:pt x="2075777" y="2405388"/>
                </a:cubicBezTo>
                <a:cubicBezTo>
                  <a:pt x="1853875" y="2713827"/>
                  <a:pt x="1615001" y="2785672"/>
                  <a:pt x="1348075" y="2732635"/>
                </a:cubicBezTo>
                <a:cubicBezTo>
                  <a:pt x="1081150" y="2679599"/>
                  <a:pt x="570839" y="2544480"/>
                  <a:pt x="474224" y="2087169"/>
                </a:cubicBezTo>
                <a:cubicBezTo>
                  <a:pt x="377609" y="1629858"/>
                  <a:pt x="665926" y="1381467"/>
                  <a:pt x="730287" y="1150820"/>
                </a:cubicBezTo>
                <a:cubicBezTo>
                  <a:pt x="794648" y="920173"/>
                  <a:pt x="978949" y="528615"/>
                  <a:pt x="669893" y="646137"/>
                </a:cubicBezTo>
                <a:lnTo>
                  <a:pt x="611844" y="666846"/>
                </a:lnTo>
                <a:lnTo>
                  <a:pt x="593441" y="670953"/>
                </a:lnTo>
                <a:lnTo>
                  <a:pt x="572786" y="685209"/>
                </a:lnTo>
                <a:cubicBezTo>
                  <a:pt x="539319" y="704006"/>
                  <a:pt x="502574" y="720661"/>
                  <a:pt x="463240" y="734381"/>
                </a:cubicBezTo>
                <a:cubicBezTo>
                  <a:pt x="253455" y="807556"/>
                  <a:pt x="49445" y="769553"/>
                  <a:pt x="7568" y="649499"/>
                </a:cubicBezTo>
                <a:cubicBezTo>
                  <a:pt x="-13370" y="589472"/>
                  <a:pt x="10190" y="520298"/>
                  <a:pt x="65208" y="456983"/>
                </a:cubicBezTo>
                <a:lnTo>
                  <a:pt x="107738" y="415182"/>
                </a:lnTo>
                <a:lnTo>
                  <a:pt x="127775" y="357714"/>
                </a:lnTo>
                <a:cubicBezTo>
                  <a:pt x="181038" y="245935"/>
                  <a:pt x="304519" y="134756"/>
                  <a:pt x="468529" y="64883"/>
                </a:cubicBezTo>
                <a:cubicBezTo>
                  <a:pt x="566935" y="22960"/>
                  <a:pt x="665957" y="1860"/>
                  <a:pt x="754811" y="117"/>
                </a:cubicBez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F234A270-E556-46D2-AE66-7CAEE01749D3}"/>
              </a:ext>
            </a:extLst>
          </p:cNvPr>
          <p:cNvSpPr/>
          <p:nvPr/>
        </p:nvSpPr>
        <p:spPr>
          <a:xfrm>
            <a:off x="540328" y="5081604"/>
            <a:ext cx="1816824" cy="1106667"/>
          </a:xfrm>
          <a:custGeom>
            <a:avLst/>
            <a:gdLst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069426 w 4512377"/>
              <a:gd name="connsiteY2" fmla="*/ 166728 h 2732922"/>
              <a:gd name="connsiteX3" fmla="*/ 1114905 w 4512377"/>
              <a:gd name="connsiteY3" fmla="*/ 206891 h 2732922"/>
              <a:gd name="connsiteX4" fmla="*/ 957132 w 4512377"/>
              <a:gd name="connsiteY4" fmla="*/ 1913179 h 2732922"/>
              <a:gd name="connsiteX5" fmla="*/ 1983487 w 4512377"/>
              <a:gd name="connsiteY5" fmla="*/ 1901197 h 2732922"/>
              <a:gd name="connsiteX6" fmla="*/ 4334041 w 4512377"/>
              <a:gd name="connsiteY6" fmla="*/ 1954537 h 2732922"/>
              <a:gd name="connsiteX7" fmla="*/ 4403891 w 4512377"/>
              <a:gd name="connsiteY7" fmla="*/ 1199808 h 2732922"/>
              <a:gd name="connsiteX8" fmla="*/ 4323082 w 4512377"/>
              <a:gd name="connsiteY8" fmla="*/ 2576216 h 2732922"/>
              <a:gd name="connsiteX9" fmla="*/ 2075777 w 4512377"/>
              <a:gd name="connsiteY9" fmla="*/ 2405388 h 2732922"/>
              <a:gd name="connsiteX10" fmla="*/ 1348075 w 4512377"/>
              <a:gd name="connsiteY10" fmla="*/ 2732635 h 2732922"/>
              <a:gd name="connsiteX11" fmla="*/ 467874 w 4512377"/>
              <a:gd name="connsiteY11" fmla="*/ 1814119 h 2732922"/>
              <a:gd name="connsiteX12" fmla="*/ 835062 w 4512377"/>
              <a:gd name="connsiteY12" fmla="*/ 1179395 h 2732922"/>
              <a:gd name="connsiteX13" fmla="*/ 874369 w 4512377"/>
              <a:gd name="connsiteY13" fmla="*/ 1104252 h 2732922"/>
              <a:gd name="connsiteX14" fmla="*/ 866238 w 4512377"/>
              <a:gd name="connsiteY14" fmla="*/ 1113233 h 2732922"/>
              <a:gd name="connsiteX15" fmla="*/ 755794 w 4512377"/>
              <a:gd name="connsiteY15" fmla="*/ 640616 h 2732922"/>
              <a:gd name="connsiteX16" fmla="*/ 669893 w 4512377"/>
              <a:gd name="connsiteY16" fmla="*/ 646137 h 2732922"/>
              <a:gd name="connsiteX17" fmla="*/ 611844 w 4512377"/>
              <a:gd name="connsiteY17" fmla="*/ 666846 h 2732922"/>
              <a:gd name="connsiteX18" fmla="*/ 593441 w 4512377"/>
              <a:gd name="connsiteY18" fmla="*/ 670953 h 2732922"/>
              <a:gd name="connsiteX19" fmla="*/ 572786 w 4512377"/>
              <a:gd name="connsiteY19" fmla="*/ 685209 h 2732922"/>
              <a:gd name="connsiteX20" fmla="*/ 463240 w 4512377"/>
              <a:gd name="connsiteY20" fmla="*/ 734381 h 2732922"/>
              <a:gd name="connsiteX21" fmla="*/ 7568 w 4512377"/>
              <a:gd name="connsiteY21" fmla="*/ 649499 h 2732922"/>
              <a:gd name="connsiteX22" fmla="*/ 65208 w 4512377"/>
              <a:gd name="connsiteY22" fmla="*/ 456983 h 2732922"/>
              <a:gd name="connsiteX23" fmla="*/ 107738 w 4512377"/>
              <a:gd name="connsiteY23" fmla="*/ 415182 h 2732922"/>
              <a:gd name="connsiteX24" fmla="*/ 127775 w 4512377"/>
              <a:gd name="connsiteY24" fmla="*/ 357714 h 2732922"/>
              <a:gd name="connsiteX25" fmla="*/ 468529 w 4512377"/>
              <a:gd name="connsiteY25" fmla="*/ 64883 h 2732922"/>
              <a:gd name="connsiteX26" fmla="*/ 754811 w 4512377"/>
              <a:gd name="connsiteY26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74369 w 4512377"/>
              <a:gd name="connsiteY12" fmla="*/ 1104252 h 2732922"/>
              <a:gd name="connsiteX13" fmla="*/ 866238 w 4512377"/>
              <a:gd name="connsiteY13" fmla="*/ 1113233 h 2732922"/>
              <a:gd name="connsiteX14" fmla="*/ 755794 w 4512377"/>
              <a:gd name="connsiteY14" fmla="*/ 640616 h 2732922"/>
              <a:gd name="connsiteX15" fmla="*/ 669893 w 4512377"/>
              <a:gd name="connsiteY15" fmla="*/ 646137 h 2732922"/>
              <a:gd name="connsiteX16" fmla="*/ 611844 w 4512377"/>
              <a:gd name="connsiteY16" fmla="*/ 666846 h 2732922"/>
              <a:gd name="connsiteX17" fmla="*/ 593441 w 4512377"/>
              <a:gd name="connsiteY17" fmla="*/ 670953 h 2732922"/>
              <a:gd name="connsiteX18" fmla="*/ 572786 w 4512377"/>
              <a:gd name="connsiteY18" fmla="*/ 685209 h 2732922"/>
              <a:gd name="connsiteX19" fmla="*/ 463240 w 4512377"/>
              <a:gd name="connsiteY19" fmla="*/ 734381 h 2732922"/>
              <a:gd name="connsiteX20" fmla="*/ 7568 w 4512377"/>
              <a:gd name="connsiteY20" fmla="*/ 649499 h 2732922"/>
              <a:gd name="connsiteX21" fmla="*/ 65208 w 4512377"/>
              <a:gd name="connsiteY21" fmla="*/ 456983 h 2732922"/>
              <a:gd name="connsiteX22" fmla="*/ 107738 w 4512377"/>
              <a:gd name="connsiteY22" fmla="*/ 415182 h 2732922"/>
              <a:gd name="connsiteX23" fmla="*/ 127775 w 4512377"/>
              <a:gd name="connsiteY23" fmla="*/ 357714 h 2732922"/>
              <a:gd name="connsiteX24" fmla="*/ 468529 w 4512377"/>
              <a:gd name="connsiteY24" fmla="*/ 64883 h 2732922"/>
              <a:gd name="connsiteX25" fmla="*/ 754811 w 4512377"/>
              <a:gd name="connsiteY25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66238 w 4512377"/>
              <a:gd name="connsiteY12" fmla="*/ 1113233 h 2732922"/>
              <a:gd name="connsiteX13" fmla="*/ 755794 w 4512377"/>
              <a:gd name="connsiteY13" fmla="*/ 640616 h 2732922"/>
              <a:gd name="connsiteX14" fmla="*/ 669893 w 4512377"/>
              <a:gd name="connsiteY14" fmla="*/ 646137 h 2732922"/>
              <a:gd name="connsiteX15" fmla="*/ 611844 w 4512377"/>
              <a:gd name="connsiteY15" fmla="*/ 666846 h 2732922"/>
              <a:gd name="connsiteX16" fmla="*/ 593441 w 4512377"/>
              <a:gd name="connsiteY16" fmla="*/ 670953 h 2732922"/>
              <a:gd name="connsiteX17" fmla="*/ 572786 w 4512377"/>
              <a:gd name="connsiteY17" fmla="*/ 685209 h 2732922"/>
              <a:gd name="connsiteX18" fmla="*/ 463240 w 4512377"/>
              <a:gd name="connsiteY18" fmla="*/ 734381 h 2732922"/>
              <a:gd name="connsiteX19" fmla="*/ 7568 w 4512377"/>
              <a:gd name="connsiteY19" fmla="*/ 649499 h 2732922"/>
              <a:gd name="connsiteX20" fmla="*/ 65208 w 4512377"/>
              <a:gd name="connsiteY20" fmla="*/ 456983 h 2732922"/>
              <a:gd name="connsiteX21" fmla="*/ 107738 w 4512377"/>
              <a:gd name="connsiteY21" fmla="*/ 415182 h 2732922"/>
              <a:gd name="connsiteX22" fmla="*/ 127775 w 4512377"/>
              <a:gd name="connsiteY22" fmla="*/ 357714 h 2732922"/>
              <a:gd name="connsiteX23" fmla="*/ 468529 w 4512377"/>
              <a:gd name="connsiteY23" fmla="*/ 64883 h 2732922"/>
              <a:gd name="connsiteX24" fmla="*/ 754811 w 4512377"/>
              <a:gd name="connsiteY24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755794 w 4512377"/>
              <a:gd name="connsiteY12" fmla="*/ 640616 h 2732922"/>
              <a:gd name="connsiteX13" fmla="*/ 669893 w 4512377"/>
              <a:gd name="connsiteY13" fmla="*/ 646137 h 2732922"/>
              <a:gd name="connsiteX14" fmla="*/ 611844 w 4512377"/>
              <a:gd name="connsiteY14" fmla="*/ 666846 h 2732922"/>
              <a:gd name="connsiteX15" fmla="*/ 593441 w 4512377"/>
              <a:gd name="connsiteY15" fmla="*/ 670953 h 2732922"/>
              <a:gd name="connsiteX16" fmla="*/ 572786 w 4512377"/>
              <a:gd name="connsiteY16" fmla="*/ 685209 h 2732922"/>
              <a:gd name="connsiteX17" fmla="*/ 463240 w 4512377"/>
              <a:gd name="connsiteY17" fmla="*/ 734381 h 2732922"/>
              <a:gd name="connsiteX18" fmla="*/ 7568 w 4512377"/>
              <a:gd name="connsiteY18" fmla="*/ 649499 h 2732922"/>
              <a:gd name="connsiteX19" fmla="*/ 65208 w 4512377"/>
              <a:gd name="connsiteY19" fmla="*/ 456983 h 2732922"/>
              <a:gd name="connsiteX20" fmla="*/ 107738 w 4512377"/>
              <a:gd name="connsiteY20" fmla="*/ 415182 h 2732922"/>
              <a:gd name="connsiteX21" fmla="*/ 127775 w 4512377"/>
              <a:gd name="connsiteY21" fmla="*/ 357714 h 2732922"/>
              <a:gd name="connsiteX22" fmla="*/ 468529 w 4512377"/>
              <a:gd name="connsiteY22" fmla="*/ 64883 h 2732922"/>
              <a:gd name="connsiteX23" fmla="*/ 754811 w 4512377"/>
              <a:gd name="connsiteY23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3028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512377" h="2748587">
                <a:moveTo>
                  <a:pt x="754811" y="117"/>
                </a:moveTo>
                <a:cubicBezTo>
                  <a:pt x="902903" y="-2789"/>
                  <a:pt x="1022752" y="48076"/>
                  <a:pt x="1064437" y="145921"/>
                </a:cubicBezTo>
                <a:lnTo>
                  <a:pt x="1114905" y="206891"/>
                </a:lnTo>
                <a:cubicBezTo>
                  <a:pt x="1514345" y="663530"/>
                  <a:pt x="806536" y="1635302"/>
                  <a:pt x="957132" y="1913179"/>
                </a:cubicBezTo>
                <a:cubicBezTo>
                  <a:pt x="1117768" y="2209581"/>
                  <a:pt x="1526658" y="2484202"/>
                  <a:pt x="1983487" y="1901197"/>
                </a:cubicBezTo>
                <a:cubicBezTo>
                  <a:pt x="2751036" y="921651"/>
                  <a:pt x="3939143" y="3135040"/>
                  <a:pt x="4334041" y="1954537"/>
                </a:cubicBezTo>
                <a:cubicBezTo>
                  <a:pt x="4391191" y="1762228"/>
                  <a:pt x="4391191" y="1646119"/>
                  <a:pt x="4403891" y="1199808"/>
                </a:cubicBezTo>
                <a:cubicBezTo>
                  <a:pt x="4400238" y="1203528"/>
                  <a:pt x="4697534" y="2161388"/>
                  <a:pt x="4323082" y="2576216"/>
                </a:cubicBezTo>
                <a:cubicBezTo>
                  <a:pt x="3443805" y="3194243"/>
                  <a:pt x="2824879" y="1364153"/>
                  <a:pt x="2075777" y="2405388"/>
                </a:cubicBezTo>
                <a:cubicBezTo>
                  <a:pt x="1853875" y="2713827"/>
                  <a:pt x="1615001" y="2785672"/>
                  <a:pt x="1348075" y="2732635"/>
                </a:cubicBezTo>
                <a:cubicBezTo>
                  <a:pt x="1081150" y="2679599"/>
                  <a:pt x="570839" y="2544480"/>
                  <a:pt x="474224" y="2087169"/>
                </a:cubicBezTo>
                <a:cubicBezTo>
                  <a:pt x="377609" y="1629858"/>
                  <a:pt x="665926" y="1381467"/>
                  <a:pt x="730287" y="1150820"/>
                </a:cubicBezTo>
                <a:cubicBezTo>
                  <a:pt x="794648" y="920173"/>
                  <a:pt x="978949" y="528615"/>
                  <a:pt x="669893" y="646137"/>
                </a:cubicBezTo>
                <a:lnTo>
                  <a:pt x="611844" y="666846"/>
                </a:lnTo>
                <a:lnTo>
                  <a:pt x="593441" y="670953"/>
                </a:lnTo>
                <a:lnTo>
                  <a:pt x="572786" y="685209"/>
                </a:lnTo>
                <a:cubicBezTo>
                  <a:pt x="539319" y="704006"/>
                  <a:pt x="502574" y="720661"/>
                  <a:pt x="463240" y="734381"/>
                </a:cubicBezTo>
                <a:cubicBezTo>
                  <a:pt x="253455" y="807556"/>
                  <a:pt x="49445" y="769553"/>
                  <a:pt x="7568" y="649499"/>
                </a:cubicBezTo>
                <a:cubicBezTo>
                  <a:pt x="-13370" y="589472"/>
                  <a:pt x="10190" y="520298"/>
                  <a:pt x="65208" y="456983"/>
                </a:cubicBezTo>
                <a:lnTo>
                  <a:pt x="107738" y="415182"/>
                </a:lnTo>
                <a:lnTo>
                  <a:pt x="127775" y="357714"/>
                </a:lnTo>
                <a:cubicBezTo>
                  <a:pt x="181038" y="245935"/>
                  <a:pt x="304519" y="134756"/>
                  <a:pt x="468529" y="64883"/>
                </a:cubicBezTo>
                <a:cubicBezTo>
                  <a:pt x="566935" y="22960"/>
                  <a:pt x="665957" y="1860"/>
                  <a:pt x="754811" y="117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77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フリーフォーム: 図形 207">
            <a:extLst>
              <a:ext uri="{FF2B5EF4-FFF2-40B4-BE49-F238E27FC236}">
                <a16:creationId xmlns:a16="http://schemas.microsoft.com/office/drawing/2014/main" id="{09EEC252-BFF9-4422-BF46-5300338A46E3}"/>
              </a:ext>
            </a:extLst>
          </p:cNvPr>
          <p:cNvSpPr/>
          <p:nvPr/>
        </p:nvSpPr>
        <p:spPr>
          <a:xfrm rot="9331029" flipV="1">
            <a:off x="5270185" y="1273665"/>
            <a:ext cx="372888" cy="163364"/>
          </a:xfrm>
          <a:custGeom>
            <a:avLst/>
            <a:gdLst>
              <a:gd name="connsiteX0" fmla="*/ 917562 w 917562"/>
              <a:gd name="connsiteY0" fmla="*/ 0 h 296472"/>
              <a:gd name="connsiteX1" fmla="*/ 917562 w 917562"/>
              <a:gd name="connsiteY1" fmla="*/ 296472 h 296472"/>
              <a:gd name="connsiteX2" fmla="*/ 607460 w 917562"/>
              <a:gd name="connsiteY2" fmla="*/ 205936 h 296472"/>
              <a:gd name="connsiteX3" fmla="*/ 596639 w 917562"/>
              <a:gd name="connsiteY3" fmla="*/ 182329 h 296472"/>
              <a:gd name="connsiteX4" fmla="*/ 567023 w 917562"/>
              <a:gd name="connsiteY4" fmla="*/ 175838 h 296472"/>
              <a:gd name="connsiteX5" fmla="*/ 330699 w 917562"/>
              <a:gd name="connsiteY5" fmla="*/ 135796 h 296472"/>
              <a:gd name="connsiteX6" fmla="*/ 18707 w 917562"/>
              <a:gd name="connsiteY6" fmla="*/ 79170 h 296472"/>
              <a:gd name="connsiteX7" fmla="*/ 0 w 917562"/>
              <a:gd name="connsiteY7" fmla="*/ 77911 h 296472"/>
              <a:gd name="connsiteX8" fmla="*/ 1440 w 917562"/>
              <a:gd name="connsiteY8" fmla="*/ 77448 h 296472"/>
              <a:gd name="connsiteX9" fmla="*/ 44018 w 917562"/>
              <a:gd name="connsiteY9" fmla="*/ 71577 h 296472"/>
              <a:gd name="connsiteX10" fmla="*/ 320776 w 917562"/>
              <a:gd name="connsiteY10" fmla="*/ 84297 h 296472"/>
              <a:gd name="connsiteX11" fmla="*/ 576245 w 917562"/>
              <a:gd name="connsiteY11" fmla="*/ 96820 h 296472"/>
              <a:gd name="connsiteX12" fmla="*/ 605065 w 917562"/>
              <a:gd name="connsiteY12" fmla="*/ 95761 h 296472"/>
              <a:gd name="connsiteX13" fmla="*/ 607460 w 917562"/>
              <a:gd name="connsiteY13" fmla="*/ 90536 h 296472"/>
              <a:gd name="connsiteX14" fmla="*/ 917562 w 917562"/>
              <a:gd name="connsiteY14" fmla="*/ 0 h 29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7562" h="296472">
                <a:moveTo>
                  <a:pt x="917562" y="0"/>
                </a:moveTo>
                <a:cubicBezTo>
                  <a:pt x="702722" y="76172"/>
                  <a:pt x="702722" y="220301"/>
                  <a:pt x="917562" y="296472"/>
                </a:cubicBezTo>
                <a:cubicBezTo>
                  <a:pt x="778159" y="296472"/>
                  <a:pt x="658551" y="259140"/>
                  <a:pt x="607460" y="205936"/>
                </a:cubicBezTo>
                <a:lnTo>
                  <a:pt x="596639" y="182329"/>
                </a:lnTo>
                <a:lnTo>
                  <a:pt x="567023" y="175838"/>
                </a:lnTo>
                <a:cubicBezTo>
                  <a:pt x="496638" y="153751"/>
                  <a:pt x="436042" y="121467"/>
                  <a:pt x="330699" y="135796"/>
                </a:cubicBezTo>
                <a:cubicBezTo>
                  <a:pt x="190242" y="154901"/>
                  <a:pt x="129334" y="91140"/>
                  <a:pt x="18707" y="79170"/>
                </a:cubicBezTo>
                <a:lnTo>
                  <a:pt x="0" y="77911"/>
                </a:lnTo>
                <a:lnTo>
                  <a:pt x="1440" y="77448"/>
                </a:lnTo>
                <a:cubicBezTo>
                  <a:pt x="15633" y="73839"/>
                  <a:pt x="29825" y="72056"/>
                  <a:pt x="44018" y="71577"/>
                </a:cubicBezTo>
                <a:cubicBezTo>
                  <a:pt x="136271" y="68468"/>
                  <a:pt x="228523" y="120476"/>
                  <a:pt x="320776" y="84297"/>
                </a:cubicBezTo>
                <a:cubicBezTo>
                  <a:pt x="405932" y="50900"/>
                  <a:pt x="491088" y="92646"/>
                  <a:pt x="576245" y="96820"/>
                </a:cubicBezTo>
                <a:lnTo>
                  <a:pt x="605065" y="95761"/>
                </a:lnTo>
                <a:lnTo>
                  <a:pt x="607460" y="90536"/>
                </a:lnTo>
                <a:cubicBezTo>
                  <a:pt x="658551" y="37332"/>
                  <a:pt x="778159" y="0"/>
                  <a:pt x="917562" y="0"/>
                </a:cubicBezTo>
                <a:close/>
              </a:path>
            </a:pathLst>
          </a:custGeom>
          <a:solidFill>
            <a:srgbClr val="FF33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: 図形 189">
            <a:extLst>
              <a:ext uri="{FF2B5EF4-FFF2-40B4-BE49-F238E27FC236}">
                <a16:creationId xmlns:a16="http://schemas.microsoft.com/office/drawing/2014/main" id="{9C8145FF-D37F-4830-B81F-0DC8B9B4BDC3}"/>
              </a:ext>
            </a:extLst>
          </p:cNvPr>
          <p:cNvSpPr/>
          <p:nvPr/>
        </p:nvSpPr>
        <p:spPr>
          <a:xfrm rot="1376884">
            <a:off x="5695545" y="4183701"/>
            <a:ext cx="425338" cy="138579"/>
          </a:xfrm>
          <a:custGeom>
            <a:avLst/>
            <a:gdLst>
              <a:gd name="connsiteX0" fmla="*/ 917562 w 917562"/>
              <a:gd name="connsiteY0" fmla="*/ 0 h 296472"/>
              <a:gd name="connsiteX1" fmla="*/ 917562 w 917562"/>
              <a:gd name="connsiteY1" fmla="*/ 296472 h 296472"/>
              <a:gd name="connsiteX2" fmla="*/ 607460 w 917562"/>
              <a:gd name="connsiteY2" fmla="*/ 205936 h 296472"/>
              <a:gd name="connsiteX3" fmla="*/ 596639 w 917562"/>
              <a:gd name="connsiteY3" fmla="*/ 182329 h 296472"/>
              <a:gd name="connsiteX4" fmla="*/ 567023 w 917562"/>
              <a:gd name="connsiteY4" fmla="*/ 175838 h 296472"/>
              <a:gd name="connsiteX5" fmla="*/ 330699 w 917562"/>
              <a:gd name="connsiteY5" fmla="*/ 135796 h 296472"/>
              <a:gd name="connsiteX6" fmla="*/ 18707 w 917562"/>
              <a:gd name="connsiteY6" fmla="*/ 79170 h 296472"/>
              <a:gd name="connsiteX7" fmla="*/ 0 w 917562"/>
              <a:gd name="connsiteY7" fmla="*/ 77911 h 296472"/>
              <a:gd name="connsiteX8" fmla="*/ 1440 w 917562"/>
              <a:gd name="connsiteY8" fmla="*/ 77448 h 296472"/>
              <a:gd name="connsiteX9" fmla="*/ 44018 w 917562"/>
              <a:gd name="connsiteY9" fmla="*/ 71577 h 296472"/>
              <a:gd name="connsiteX10" fmla="*/ 320776 w 917562"/>
              <a:gd name="connsiteY10" fmla="*/ 84297 h 296472"/>
              <a:gd name="connsiteX11" fmla="*/ 576245 w 917562"/>
              <a:gd name="connsiteY11" fmla="*/ 96820 h 296472"/>
              <a:gd name="connsiteX12" fmla="*/ 605065 w 917562"/>
              <a:gd name="connsiteY12" fmla="*/ 95761 h 296472"/>
              <a:gd name="connsiteX13" fmla="*/ 607460 w 917562"/>
              <a:gd name="connsiteY13" fmla="*/ 90536 h 296472"/>
              <a:gd name="connsiteX14" fmla="*/ 917562 w 917562"/>
              <a:gd name="connsiteY14" fmla="*/ 0 h 29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7562" h="296472">
                <a:moveTo>
                  <a:pt x="917562" y="0"/>
                </a:moveTo>
                <a:cubicBezTo>
                  <a:pt x="702722" y="76172"/>
                  <a:pt x="702722" y="220301"/>
                  <a:pt x="917562" y="296472"/>
                </a:cubicBezTo>
                <a:cubicBezTo>
                  <a:pt x="778159" y="296472"/>
                  <a:pt x="658551" y="259140"/>
                  <a:pt x="607460" y="205936"/>
                </a:cubicBezTo>
                <a:lnTo>
                  <a:pt x="596639" y="182329"/>
                </a:lnTo>
                <a:lnTo>
                  <a:pt x="567023" y="175838"/>
                </a:lnTo>
                <a:cubicBezTo>
                  <a:pt x="496638" y="153751"/>
                  <a:pt x="436042" y="121467"/>
                  <a:pt x="330699" y="135796"/>
                </a:cubicBezTo>
                <a:cubicBezTo>
                  <a:pt x="190242" y="154901"/>
                  <a:pt x="129334" y="91140"/>
                  <a:pt x="18707" y="79170"/>
                </a:cubicBezTo>
                <a:lnTo>
                  <a:pt x="0" y="77911"/>
                </a:lnTo>
                <a:lnTo>
                  <a:pt x="1440" y="77448"/>
                </a:lnTo>
                <a:cubicBezTo>
                  <a:pt x="15633" y="73839"/>
                  <a:pt x="29825" y="72056"/>
                  <a:pt x="44018" y="71577"/>
                </a:cubicBezTo>
                <a:cubicBezTo>
                  <a:pt x="136271" y="68468"/>
                  <a:pt x="228523" y="120476"/>
                  <a:pt x="320776" y="84297"/>
                </a:cubicBezTo>
                <a:cubicBezTo>
                  <a:pt x="405932" y="50900"/>
                  <a:pt x="491088" y="92646"/>
                  <a:pt x="576245" y="96820"/>
                </a:cubicBezTo>
                <a:lnTo>
                  <a:pt x="605065" y="95761"/>
                </a:lnTo>
                <a:lnTo>
                  <a:pt x="607460" y="90536"/>
                </a:lnTo>
                <a:cubicBezTo>
                  <a:pt x="658551" y="37332"/>
                  <a:pt x="778159" y="0"/>
                  <a:pt x="917562" y="0"/>
                </a:cubicBezTo>
                <a:close/>
              </a:path>
            </a:pathLst>
          </a:custGeom>
          <a:solidFill>
            <a:srgbClr val="FF33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1" name="フリーフォーム: 図形 210">
            <a:extLst>
              <a:ext uri="{FF2B5EF4-FFF2-40B4-BE49-F238E27FC236}">
                <a16:creationId xmlns:a16="http://schemas.microsoft.com/office/drawing/2014/main" id="{75750AB7-700C-4649-9F38-1E8F620A838F}"/>
              </a:ext>
            </a:extLst>
          </p:cNvPr>
          <p:cNvSpPr/>
          <p:nvPr/>
        </p:nvSpPr>
        <p:spPr>
          <a:xfrm rot="4523686" flipV="1">
            <a:off x="1751563" y="4668668"/>
            <a:ext cx="202769" cy="91452"/>
          </a:xfrm>
          <a:custGeom>
            <a:avLst/>
            <a:gdLst>
              <a:gd name="connsiteX0" fmla="*/ 917562 w 917562"/>
              <a:gd name="connsiteY0" fmla="*/ 0 h 296472"/>
              <a:gd name="connsiteX1" fmla="*/ 917562 w 917562"/>
              <a:gd name="connsiteY1" fmla="*/ 296472 h 296472"/>
              <a:gd name="connsiteX2" fmla="*/ 607460 w 917562"/>
              <a:gd name="connsiteY2" fmla="*/ 205936 h 296472"/>
              <a:gd name="connsiteX3" fmla="*/ 596639 w 917562"/>
              <a:gd name="connsiteY3" fmla="*/ 182329 h 296472"/>
              <a:gd name="connsiteX4" fmla="*/ 567023 w 917562"/>
              <a:gd name="connsiteY4" fmla="*/ 175838 h 296472"/>
              <a:gd name="connsiteX5" fmla="*/ 330699 w 917562"/>
              <a:gd name="connsiteY5" fmla="*/ 135796 h 296472"/>
              <a:gd name="connsiteX6" fmla="*/ 18707 w 917562"/>
              <a:gd name="connsiteY6" fmla="*/ 79170 h 296472"/>
              <a:gd name="connsiteX7" fmla="*/ 0 w 917562"/>
              <a:gd name="connsiteY7" fmla="*/ 77911 h 296472"/>
              <a:gd name="connsiteX8" fmla="*/ 1440 w 917562"/>
              <a:gd name="connsiteY8" fmla="*/ 77448 h 296472"/>
              <a:gd name="connsiteX9" fmla="*/ 44018 w 917562"/>
              <a:gd name="connsiteY9" fmla="*/ 71577 h 296472"/>
              <a:gd name="connsiteX10" fmla="*/ 320776 w 917562"/>
              <a:gd name="connsiteY10" fmla="*/ 84297 h 296472"/>
              <a:gd name="connsiteX11" fmla="*/ 576245 w 917562"/>
              <a:gd name="connsiteY11" fmla="*/ 96820 h 296472"/>
              <a:gd name="connsiteX12" fmla="*/ 605065 w 917562"/>
              <a:gd name="connsiteY12" fmla="*/ 95761 h 296472"/>
              <a:gd name="connsiteX13" fmla="*/ 607460 w 917562"/>
              <a:gd name="connsiteY13" fmla="*/ 90536 h 296472"/>
              <a:gd name="connsiteX14" fmla="*/ 917562 w 917562"/>
              <a:gd name="connsiteY14" fmla="*/ 0 h 29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7562" h="296472">
                <a:moveTo>
                  <a:pt x="917562" y="0"/>
                </a:moveTo>
                <a:cubicBezTo>
                  <a:pt x="702722" y="76172"/>
                  <a:pt x="702722" y="220301"/>
                  <a:pt x="917562" y="296472"/>
                </a:cubicBezTo>
                <a:cubicBezTo>
                  <a:pt x="778159" y="296472"/>
                  <a:pt x="658551" y="259140"/>
                  <a:pt x="607460" y="205936"/>
                </a:cubicBezTo>
                <a:lnTo>
                  <a:pt x="596639" y="182329"/>
                </a:lnTo>
                <a:lnTo>
                  <a:pt x="567023" y="175838"/>
                </a:lnTo>
                <a:cubicBezTo>
                  <a:pt x="496638" y="153751"/>
                  <a:pt x="436042" y="121467"/>
                  <a:pt x="330699" y="135796"/>
                </a:cubicBezTo>
                <a:cubicBezTo>
                  <a:pt x="190242" y="154901"/>
                  <a:pt x="129334" y="91140"/>
                  <a:pt x="18707" y="79170"/>
                </a:cubicBezTo>
                <a:lnTo>
                  <a:pt x="0" y="77911"/>
                </a:lnTo>
                <a:lnTo>
                  <a:pt x="1440" y="77448"/>
                </a:lnTo>
                <a:cubicBezTo>
                  <a:pt x="15633" y="73839"/>
                  <a:pt x="29825" y="72056"/>
                  <a:pt x="44018" y="71577"/>
                </a:cubicBezTo>
                <a:cubicBezTo>
                  <a:pt x="136271" y="68468"/>
                  <a:pt x="228523" y="120476"/>
                  <a:pt x="320776" y="84297"/>
                </a:cubicBezTo>
                <a:cubicBezTo>
                  <a:pt x="405932" y="50900"/>
                  <a:pt x="491088" y="92646"/>
                  <a:pt x="576245" y="96820"/>
                </a:cubicBezTo>
                <a:lnTo>
                  <a:pt x="605065" y="95761"/>
                </a:lnTo>
                <a:lnTo>
                  <a:pt x="607460" y="90536"/>
                </a:lnTo>
                <a:cubicBezTo>
                  <a:pt x="658551" y="37332"/>
                  <a:pt x="778159" y="0"/>
                  <a:pt x="917562" y="0"/>
                </a:cubicBezTo>
                <a:close/>
              </a:path>
            </a:pathLst>
          </a:custGeom>
          <a:solidFill>
            <a:srgbClr val="FF33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115BACEC-3CD0-41CF-AFEE-73FE934731EF}"/>
              </a:ext>
            </a:extLst>
          </p:cNvPr>
          <p:cNvSpPr/>
          <p:nvPr/>
        </p:nvSpPr>
        <p:spPr>
          <a:xfrm>
            <a:off x="7198139" y="3094628"/>
            <a:ext cx="1900680" cy="3644309"/>
          </a:xfrm>
          <a:custGeom>
            <a:avLst/>
            <a:gdLst>
              <a:gd name="connsiteX0" fmla="*/ 1233487 w 1933575"/>
              <a:gd name="connsiteY0" fmla="*/ 3509963 h 3509963"/>
              <a:gd name="connsiteX1" fmla="*/ 1152525 w 1933575"/>
              <a:gd name="connsiteY1" fmla="*/ 3109913 h 3509963"/>
              <a:gd name="connsiteX2" fmla="*/ 1590675 w 1933575"/>
              <a:gd name="connsiteY2" fmla="*/ 2724150 h 3509963"/>
              <a:gd name="connsiteX3" fmla="*/ 838200 w 1933575"/>
              <a:gd name="connsiteY3" fmla="*/ 2819400 h 3509963"/>
              <a:gd name="connsiteX4" fmla="*/ 0 w 1933575"/>
              <a:gd name="connsiteY4" fmla="*/ 2405063 h 3509963"/>
              <a:gd name="connsiteX5" fmla="*/ 485775 w 1933575"/>
              <a:gd name="connsiteY5" fmla="*/ 2085975 h 3509963"/>
              <a:gd name="connsiteX6" fmla="*/ 1181100 w 1933575"/>
              <a:gd name="connsiteY6" fmla="*/ 2047875 h 3509963"/>
              <a:gd name="connsiteX7" fmla="*/ 419100 w 1933575"/>
              <a:gd name="connsiteY7" fmla="*/ 1562100 h 3509963"/>
              <a:gd name="connsiteX8" fmla="*/ 785812 w 1933575"/>
              <a:gd name="connsiteY8" fmla="*/ 1285875 h 3509963"/>
              <a:gd name="connsiteX9" fmla="*/ 1223962 w 1933575"/>
              <a:gd name="connsiteY9" fmla="*/ 1200150 h 3509963"/>
              <a:gd name="connsiteX10" fmla="*/ 600075 w 1933575"/>
              <a:gd name="connsiteY10" fmla="*/ 633413 h 3509963"/>
              <a:gd name="connsiteX11" fmla="*/ 700087 w 1933575"/>
              <a:gd name="connsiteY11" fmla="*/ 171450 h 3509963"/>
              <a:gd name="connsiteX12" fmla="*/ 1095375 w 1933575"/>
              <a:gd name="connsiteY12" fmla="*/ 0 h 3509963"/>
              <a:gd name="connsiteX13" fmla="*/ 1176337 w 1933575"/>
              <a:gd name="connsiteY13" fmla="*/ 309563 h 3509963"/>
              <a:gd name="connsiteX14" fmla="*/ 1009650 w 1933575"/>
              <a:gd name="connsiteY14" fmla="*/ 595313 h 3509963"/>
              <a:gd name="connsiteX15" fmla="*/ 1552575 w 1933575"/>
              <a:gd name="connsiteY15" fmla="*/ 1157288 h 3509963"/>
              <a:gd name="connsiteX16" fmla="*/ 1457325 w 1933575"/>
              <a:gd name="connsiteY16" fmla="*/ 1466850 h 3509963"/>
              <a:gd name="connsiteX17" fmla="*/ 962025 w 1933575"/>
              <a:gd name="connsiteY17" fmla="*/ 1600200 h 3509963"/>
              <a:gd name="connsiteX18" fmla="*/ 1557337 w 1933575"/>
              <a:gd name="connsiteY18" fmla="*/ 1881188 h 3509963"/>
              <a:gd name="connsiteX19" fmla="*/ 1514475 w 1933575"/>
              <a:gd name="connsiteY19" fmla="*/ 2247900 h 3509963"/>
              <a:gd name="connsiteX20" fmla="*/ 552450 w 1933575"/>
              <a:gd name="connsiteY20" fmla="*/ 2447925 h 3509963"/>
              <a:gd name="connsiteX21" fmla="*/ 966787 w 1933575"/>
              <a:gd name="connsiteY21" fmla="*/ 2505075 h 3509963"/>
              <a:gd name="connsiteX22" fmla="*/ 1609725 w 1933575"/>
              <a:gd name="connsiteY22" fmla="*/ 2362200 h 3509963"/>
              <a:gd name="connsiteX23" fmla="*/ 1933575 w 1933575"/>
              <a:gd name="connsiteY23" fmla="*/ 2628900 h 3509963"/>
              <a:gd name="connsiteX24" fmla="*/ 1871662 w 1933575"/>
              <a:gd name="connsiteY24" fmla="*/ 2995613 h 3509963"/>
              <a:gd name="connsiteX25" fmla="*/ 1433512 w 1933575"/>
              <a:gd name="connsiteY25" fmla="*/ 3143250 h 3509963"/>
              <a:gd name="connsiteX26" fmla="*/ 1233487 w 1933575"/>
              <a:gd name="connsiteY26" fmla="*/ 3509963 h 3509963"/>
              <a:gd name="connsiteX0" fmla="*/ 1171575 w 1871663"/>
              <a:gd name="connsiteY0" fmla="*/ 3509963 h 3509963"/>
              <a:gd name="connsiteX1" fmla="*/ 1090613 w 1871663"/>
              <a:gd name="connsiteY1" fmla="*/ 3109913 h 3509963"/>
              <a:gd name="connsiteX2" fmla="*/ 1528763 w 1871663"/>
              <a:gd name="connsiteY2" fmla="*/ 2724150 h 3509963"/>
              <a:gd name="connsiteX3" fmla="*/ 776288 w 1871663"/>
              <a:gd name="connsiteY3" fmla="*/ 2819400 h 3509963"/>
              <a:gd name="connsiteX4" fmla="*/ 0 w 1871663"/>
              <a:gd name="connsiteY4" fmla="*/ 2438401 h 3509963"/>
              <a:gd name="connsiteX5" fmla="*/ 423863 w 1871663"/>
              <a:gd name="connsiteY5" fmla="*/ 2085975 h 3509963"/>
              <a:gd name="connsiteX6" fmla="*/ 1119188 w 1871663"/>
              <a:gd name="connsiteY6" fmla="*/ 2047875 h 3509963"/>
              <a:gd name="connsiteX7" fmla="*/ 357188 w 1871663"/>
              <a:gd name="connsiteY7" fmla="*/ 1562100 h 3509963"/>
              <a:gd name="connsiteX8" fmla="*/ 723900 w 1871663"/>
              <a:gd name="connsiteY8" fmla="*/ 1285875 h 3509963"/>
              <a:gd name="connsiteX9" fmla="*/ 1162050 w 1871663"/>
              <a:gd name="connsiteY9" fmla="*/ 1200150 h 3509963"/>
              <a:gd name="connsiteX10" fmla="*/ 538163 w 1871663"/>
              <a:gd name="connsiteY10" fmla="*/ 633413 h 3509963"/>
              <a:gd name="connsiteX11" fmla="*/ 638175 w 1871663"/>
              <a:gd name="connsiteY11" fmla="*/ 171450 h 3509963"/>
              <a:gd name="connsiteX12" fmla="*/ 1033463 w 1871663"/>
              <a:gd name="connsiteY12" fmla="*/ 0 h 3509963"/>
              <a:gd name="connsiteX13" fmla="*/ 1114425 w 1871663"/>
              <a:gd name="connsiteY13" fmla="*/ 309563 h 3509963"/>
              <a:gd name="connsiteX14" fmla="*/ 947738 w 1871663"/>
              <a:gd name="connsiteY14" fmla="*/ 595313 h 3509963"/>
              <a:gd name="connsiteX15" fmla="*/ 1490663 w 1871663"/>
              <a:gd name="connsiteY15" fmla="*/ 1157288 h 3509963"/>
              <a:gd name="connsiteX16" fmla="*/ 1395413 w 1871663"/>
              <a:gd name="connsiteY16" fmla="*/ 1466850 h 3509963"/>
              <a:gd name="connsiteX17" fmla="*/ 900113 w 1871663"/>
              <a:gd name="connsiteY17" fmla="*/ 1600200 h 3509963"/>
              <a:gd name="connsiteX18" fmla="*/ 1495425 w 1871663"/>
              <a:gd name="connsiteY18" fmla="*/ 1881188 h 3509963"/>
              <a:gd name="connsiteX19" fmla="*/ 1452563 w 1871663"/>
              <a:gd name="connsiteY19" fmla="*/ 2247900 h 3509963"/>
              <a:gd name="connsiteX20" fmla="*/ 490538 w 1871663"/>
              <a:gd name="connsiteY20" fmla="*/ 2447925 h 3509963"/>
              <a:gd name="connsiteX21" fmla="*/ 904875 w 1871663"/>
              <a:gd name="connsiteY21" fmla="*/ 2505075 h 3509963"/>
              <a:gd name="connsiteX22" fmla="*/ 1547813 w 1871663"/>
              <a:gd name="connsiteY22" fmla="*/ 2362200 h 3509963"/>
              <a:gd name="connsiteX23" fmla="*/ 1871663 w 1871663"/>
              <a:gd name="connsiteY23" fmla="*/ 2628900 h 3509963"/>
              <a:gd name="connsiteX24" fmla="*/ 1809750 w 1871663"/>
              <a:gd name="connsiteY24" fmla="*/ 2995613 h 3509963"/>
              <a:gd name="connsiteX25" fmla="*/ 1371600 w 1871663"/>
              <a:gd name="connsiteY25" fmla="*/ 3143250 h 3509963"/>
              <a:gd name="connsiteX26" fmla="*/ 1171575 w 1871663"/>
              <a:gd name="connsiteY26" fmla="*/ 3509963 h 3509963"/>
              <a:gd name="connsiteX0" fmla="*/ 1172240 w 1872328"/>
              <a:gd name="connsiteY0" fmla="*/ 3509963 h 3509963"/>
              <a:gd name="connsiteX1" fmla="*/ 1091278 w 1872328"/>
              <a:gd name="connsiteY1" fmla="*/ 3109913 h 3509963"/>
              <a:gd name="connsiteX2" fmla="*/ 1529428 w 1872328"/>
              <a:gd name="connsiteY2" fmla="*/ 2724150 h 3509963"/>
              <a:gd name="connsiteX3" fmla="*/ 776953 w 1872328"/>
              <a:gd name="connsiteY3" fmla="*/ 2819400 h 3509963"/>
              <a:gd name="connsiteX4" fmla="*/ 665 w 1872328"/>
              <a:gd name="connsiteY4" fmla="*/ 2438401 h 3509963"/>
              <a:gd name="connsiteX5" fmla="*/ 424528 w 1872328"/>
              <a:gd name="connsiteY5" fmla="*/ 2085975 h 3509963"/>
              <a:gd name="connsiteX6" fmla="*/ 1119853 w 1872328"/>
              <a:gd name="connsiteY6" fmla="*/ 2047875 h 3509963"/>
              <a:gd name="connsiteX7" fmla="*/ 357853 w 1872328"/>
              <a:gd name="connsiteY7" fmla="*/ 1562100 h 3509963"/>
              <a:gd name="connsiteX8" fmla="*/ 724565 w 1872328"/>
              <a:gd name="connsiteY8" fmla="*/ 1285875 h 3509963"/>
              <a:gd name="connsiteX9" fmla="*/ 1162715 w 1872328"/>
              <a:gd name="connsiteY9" fmla="*/ 1200150 h 3509963"/>
              <a:gd name="connsiteX10" fmla="*/ 538828 w 1872328"/>
              <a:gd name="connsiteY10" fmla="*/ 633413 h 3509963"/>
              <a:gd name="connsiteX11" fmla="*/ 638840 w 1872328"/>
              <a:gd name="connsiteY11" fmla="*/ 171450 h 3509963"/>
              <a:gd name="connsiteX12" fmla="*/ 1034128 w 1872328"/>
              <a:gd name="connsiteY12" fmla="*/ 0 h 3509963"/>
              <a:gd name="connsiteX13" fmla="*/ 1115090 w 1872328"/>
              <a:gd name="connsiteY13" fmla="*/ 309563 h 3509963"/>
              <a:gd name="connsiteX14" fmla="*/ 948403 w 1872328"/>
              <a:gd name="connsiteY14" fmla="*/ 595313 h 3509963"/>
              <a:gd name="connsiteX15" fmla="*/ 1491328 w 1872328"/>
              <a:gd name="connsiteY15" fmla="*/ 1157288 h 3509963"/>
              <a:gd name="connsiteX16" fmla="*/ 1396078 w 1872328"/>
              <a:gd name="connsiteY16" fmla="*/ 1466850 h 3509963"/>
              <a:gd name="connsiteX17" fmla="*/ 900778 w 1872328"/>
              <a:gd name="connsiteY17" fmla="*/ 1600200 h 3509963"/>
              <a:gd name="connsiteX18" fmla="*/ 1496090 w 1872328"/>
              <a:gd name="connsiteY18" fmla="*/ 1881188 h 3509963"/>
              <a:gd name="connsiteX19" fmla="*/ 1453228 w 1872328"/>
              <a:gd name="connsiteY19" fmla="*/ 2247900 h 3509963"/>
              <a:gd name="connsiteX20" fmla="*/ 491203 w 1872328"/>
              <a:gd name="connsiteY20" fmla="*/ 2447925 h 3509963"/>
              <a:gd name="connsiteX21" fmla="*/ 905540 w 1872328"/>
              <a:gd name="connsiteY21" fmla="*/ 2505075 h 3509963"/>
              <a:gd name="connsiteX22" fmla="*/ 1548478 w 1872328"/>
              <a:gd name="connsiteY22" fmla="*/ 2362200 h 3509963"/>
              <a:gd name="connsiteX23" fmla="*/ 1872328 w 1872328"/>
              <a:gd name="connsiteY23" fmla="*/ 2628900 h 3509963"/>
              <a:gd name="connsiteX24" fmla="*/ 1810415 w 1872328"/>
              <a:gd name="connsiteY24" fmla="*/ 2995613 h 3509963"/>
              <a:gd name="connsiteX25" fmla="*/ 1372265 w 1872328"/>
              <a:gd name="connsiteY25" fmla="*/ 3143250 h 3509963"/>
              <a:gd name="connsiteX26" fmla="*/ 1172240 w 1872328"/>
              <a:gd name="connsiteY26" fmla="*/ 3509963 h 3509963"/>
              <a:gd name="connsiteX0" fmla="*/ 1319877 w 1872328"/>
              <a:gd name="connsiteY0" fmla="*/ 3567113 h 3567113"/>
              <a:gd name="connsiteX1" fmla="*/ 1091278 w 1872328"/>
              <a:gd name="connsiteY1" fmla="*/ 3109913 h 3567113"/>
              <a:gd name="connsiteX2" fmla="*/ 1529428 w 1872328"/>
              <a:gd name="connsiteY2" fmla="*/ 2724150 h 3567113"/>
              <a:gd name="connsiteX3" fmla="*/ 776953 w 1872328"/>
              <a:gd name="connsiteY3" fmla="*/ 2819400 h 3567113"/>
              <a:gd name="connsiteX4" fmla="*/ 665 w 1872328"/>
              <a:gd name="connsiteY4" fmla="*/ 2438401 h 3567113"/>
              <a:gd name="connsiteX5" fmla="*/ 424528 w 1872328"/>
              <a:gd name="connsiteY5" fmla="*/ 2085975 h 3567113"/>
              <a:gd name="connsiteX6" fmla="*/ 1119853 w 1872328"/>
              <a:gd name="connsiteY6" fmla="*/ 2047875 h 3567113"/>
              <a:gd name="connsiteX7" fmla="*/ 357853 w 1872328"/>
              <a:gd name="connsiteY7" fmla="*/ 1562100 h 3567113"/>
              <a:gd name="connsiteX8" fmla="*/ 724565 w 1872328"/>
              <a:gd name="connsiteY8" fmla="*/ 1285875 h 3567113"/>
              <a:gd name="connsiteX9" fmla="*/ 1162715 w 1872328"/>
              <a:gd name="connsiteY9" fmla="*/ 1200150 h 3567113"/>
              <a:gd name="connsiteX10" fmla="*/ 538828 w 1872328"/>
              <a:gd name="connsiteY10" fmla="*/ 633413 h 3567113"/>
              <a:gd name="connsiteX11" fmla="*/ 638840 w 1872328"/>
              <a:gd name="connsiteY11" fmla="*/ 171450 h 3567113"/>
              <a:gd name="connsiteX12" fmla="*/ 1034128 w 1872328"/>
              <a:gd name="connsiteY12" fmla="*/ 0 h 3567113"/>
              <a:gd name="connsiteX13" fmla="*/ 1115090 w 1872328"/>
              <a:gd name="connsiteY13" fmla="*/ 309563 h 3567113"/>
              <a:gd name="connsiteX14" fmla="*/ 948403 w 1872328"/>
              <a:gd name="connsiteY14" fmla="*/ 595313 h 3567113"/>
              <a:gd name="connsiteX15" fmla="*/ 1491328 w 1872328"/>
              <a:gd name="connsiteY15" fmla="*/ 1157288 h 3567113"/>
              <a:gd name="connsiteX16" fmla="*/ 1396078 w 1872328"/>
              <a:gd name="connsiteY16" fmla="*/ 1466850 h 3567113"/>
              <a:gd name="connsiteX17" fmla="*/ 900778 w 1872328"/>
              <a:gd name="connsiteY17" fmla="*/ 1600200 h 3567113"/>
              <a:gd name="connsiteX18" fmla="*/ 1496090 w 1872328"/>
              <a:gd name="connsiteY18" fmla="*/ 1881188 h 3567113"/>
              <a:gd name="connsiteX19" fmla="*/ 1453228 w 1872328"/>
              <a:gd name="connsiteY19" fmla="*/ 2247900 h 3567113"/>
              <a:gd name="connsiteX20" fmla="*/ 491203 w 1872328"/>
              <a:gd name="connsiteY20" fmla="*/ 2447925 h 3567113"/>
              <a:gd name="connsiteX21" fmla="*/ 905540 w 1872328"/>
              <a:gd name="connsiteY21" fmla="*/ 2505075 h 3567113"/>
              <a:gd name="connsiteX22" fmla="*/ 1548478 w 1872328"/>
              <a:gd name="connsiteY22" fmla="*/ 2362200 h 3567113"/>
              <a:gd name="connsiteX23" fmla="*/ 1872328 w 1872328"/>
              <a:gd name="connsiteY23" fmla="*/ 2628900 h 3567113"/>
              <a:gd name="connsiteX24" fmla="*/ 1810415 w 1872328"/>
              <a:gd name="connsiteY24" fmla="*/ 2995613 h 3567113"/>
              <a:gd name="connsiteX25" fmla="*/ 1372265 w 1872328"/>
              <a:gd name="connsiteY25" fmla="*/ 3143250 h 3567113"/>
              <a:gd name="connsiteX26" fmla="*/ 1319877 w 1872328"/>
              <a:gd name="connsiteY26" fmla="*/ 3567113 h 3567113"/>
              <a:gd name="connsiteX0" fmla="*/ 1319877 w 1872328"/>
              <a:gd name="connsiteY0" fmla="*/ 3567113 h 3567113"/>
              <a:gd name="connsiteX1" fmla="*/ 1091278 w 1872328"/>
              <a:gd name="connsiteY1" fmla="*/ 3109913 h 3567113"/>
              <a:gd name="connsiteX2" fmla="*/ 1529428 w 1872328"/>
              <a:gd name="connsiteY2" fmla="*/ 2724150 h 3567113"/>
              <a:gd name="connsiteX3" fmla="*/ 776953 w 1872328"/>
              <a:gd name="connsiteY3" fmla="*/ 2819400 h 3567113"/>
              <a:gd name="connsiteX4" fmla="*/ 665 w 1872328"/>
              <a:gd name="connsiteY4" fmla="*/ 2438401 h 3567113"/>
              <a:gd name="connsiteX5" fmla="*/ 424528 w 1872328"/>
              <a:gd name="connsiteY5" fmla="*/ 2085975 h 3567113"/>
              <a:gd name="connsiteX6" fmla="*/ 1119853 w 1872328"/>
              <a:gd name="connsiteY6" fmla="*/ 2047875 h 3567113"/>
              <a:gd name="connsiteX7" fmla="*/ 357853 w 1872328"/>
              <a:gd name="connsiteY7" fmla="*/ 1562100 h 3567113"/>
              <a:gd name="connsiteX8" fmla="*/ 724565 w 1872328"/>
              <a:gd name="connsiteY8" fmla="*/ 1285875 h 3567113"/>
              <a:gd name="connsiteX9" fmla="*/ 1162715 w 1872328"/>
              <a:gd name="connsiteY9" fmla="*/ 1200150 h 3567113"/>
              <a:gd name="connsiteX10" fmla="*/ 538828 w 1872328"/>
              <a:gd name="connsiteY10" fmla="*/ 633413 h 3567113"/>
              <a:gd name="connsiteX11" fmla="*/ 638840 w 1872328"/>
              <a:gd name="connsiteY11" fmla="*/ 171450 h 3567113"/>
              <a:gd name="connsiteX12" fmla="*/ 1034128 w 1872328"/>
              <a:gd name="connsiteY12" fmla="*/ 0 h 3567113"/>
              <a:gd name="connsiteX13" fmla="*/ 1115090 w 1872328"/>
              <a:gd name="connsiteY13" fmla="*/ 309563 h 3567113"/>
              <a:gd name="connsiteX14" fmla="*/ 948403 w 1872328"/>
              <a:gd name="connsiteY14" fmla="*/ 595313 h 3567113"/>
              <a:gd name="connsiteX15" fmla="*/ 1491328 w 1872328"/>
              <a:gd name="connsiteY15" fmla="*/ 1157288 h 3567113"/>
              <a:gd name="connsiteX16" fmla="*/ 1396078 w 1872328"/>
              <a:gd name="connsiteY16" fmla="*/ 1466850 h 3567113"/>
              <a:gd name="connsiteX17" fmla="*/ 900778 w 1872328"/>
              <a:gd name="connsiteY17" fmla="*/ 1600200 h 3567113"/>
              <a:gd name="connsiteX18" fmla="*/ 1496090 w 1872328"/>
              <a:gd name="connsiteY18" fmla="*/ 1881188 h 3567113"/>
              <a:gd name="connsiteX19" fmla="*/ 1453228 w 1872328"/>
              <a:gd name="connsiteY19" fmla="*/ 2247900 h 3567113"/>
              <a:gd name="connsiteX20" fmla="*/ 491203 w 1872328"/>
              <a:gd name="connsiteY20" fmla="*/ 2447925 h 3567113"/>
              <a:gd name="connsiteX21" fmla="*/ 905540 w 1872328"/>
              <a:gd name="connsiteY21" fmla="*/ 2505075 h 3567113"/>
              <a:gd name="connsiteX22" fmla="*/ 1548478 w 1872328"/>
              <a:gd name="connsiteY22" fmla="*/ 2362200 h 3567113"/>
              <a:gd name="connsiteX23" fmla="*/ 1872328 w 1872328"/>
              <a:gd name="connsiteY23" fmla="*/ 2628900 h 3567113"/>
              <a:gd name="connsiteX24" fmla="*/ 1810415 w 1872328"/>
              <a:gd name="connsiteY24" fmla="*/ 2995613 h 3567113"/>
              <a:gd name="connsiteX25" fmla="*/ 1372265 w 1872328"/>
              <a:gd name="connsiteY25" fmla="*/ 3143250 h 3567113"/>
              <a:gd name="connsiteX26" fmla="*/ 1319877 w 1872328"/>
              <a:gd name="connsiteY26" fmla="*/ 3567113 h 3567113"/>
              <a:gd name="connsiteX0" fmla="*/ 1319877 w 1872328"/>
              <a:gd name="connsiteY0" fmla="*/ 3567113 h 3567113"/>
              <a:gd name="connsiteX1" fmla="*/ 1091278 w 1872328"/>
              <a:gd name="connsiteY1" fmla="*/ 3109913 h 3567113"/>
              <a:gd name="connsiteX2" fmla="*/ 1529428 w 1872328"/>
              <a:gd name="connsiteY2" fmla="*/ 2724150 h 3567113"/>
              <a:gd name="connsiteX3" fmla="*/ 776953 w 1872328"/>
              <a:gd name="connsiteY3" fmla="*/ 2819400 h 3567113"/>
              <a:gd name="connsiteX4" fmla="*/ 665 w 1872328"/>
              <a:gd name="connsiteY4" fmla="*/ 2438401 h 3567113"/>
              <a:gd name="connsiteX5" fmla="*/ 424528 w 1872328"/>
              <a:gd name="connsiteY5" fmla="*/ 2085975 h 3567113"/>
              <a:gd name="connsiteX6" fmla="*/ 1119853 w 1872328"/>
              <a:gd name="connsiteY6" fmla="*/ 2047875 h 3567113"/>
              <a:gd name="connsiteX7" fmla="*/ 357853 w 1872328"/>
              <a:gd name="connsiteY7" fmla="*/ 1562100 h 3567113"/>
              <a:gd name="connsiteX8" fmla="*/ 724565 w 1872328"/>
              <a:gd name="connsiteY8" fmla="*/ 1285875 h 3567113"/>
              <a:gd name="connsiteX9" fmla="*/ 1162715 w 1872328"/>
              <a:gd name="connsiteY9" fmla="*/ 1200150 h 3567113"/>
              <a:gd name="connsiteX10" fmla="*/ 538828 w 1872328"/>
              <a:gd name="connsiteY10" fmla="*/ 633413 h 3567113"/>
              <a:gd name="connsiteX11" fmla="*/ 638840 w 1872328"/>
              <a:gd name="connsiteY11" fmla="*/ 171450 h 3567113"/>
              <a:gd name="connsiteX12" fmla="*/ 1034128 w 1872328"/>
              <a:gd name="connsiteY12" fmla="*/ 0 h 3567113"/>
              <a:gd name="connsiteX13" fmla="*/ 1115090 w 1872328"/>
              <a:gd name="connsiteY13" fmla="*/ 309563 h 3567113"/>
              <a:gd name="connsiteX14" fmla="*/ 948403 w 1872328"/>
              <a:gd name="connsiteY14" fmla="*/ 595313 h 3567113"/>
              <a:gd name="connsiteX15" fmla="*/ 1491328 w 1872328"/>
              <a:gd name="connsiteY15" fmla="*/ 1157288 h 3567113"/>
              <a:gd name="connsiteX16" fmla="*/ 1396078 w 1872328"/>
              <a:gd name="connsiteY16" fmla="*/ 1466850 h 3567113"/>
              <a:gd name="connsiteX17" fmla="*/ 900778 w 1872328"/>
              <a:gd name="connsiteY17" fmla="*/ 1600200 h 3567113"/>
              <a:gd name="connsiteX18" fmla="*/ 1496090 w 1872328"/>
              <a:gd name="connsiteY18" fmla="*/ 1881188 h 3567113"/>
              <a:gd name="connsiteX19" fmla="*/ 1453228 w 1872328"/>
              <a:gd name="connsiteY19" fmla="*/ 2247900 h 3567113"/>
              <a:gd name="connsiteX20" fmla="*/ 491203 w 1872328"/>
              <a:gd name="connsiteY20" fmla="*/ 2447925 h 3567113"/>
              <a:gd name="connsiteX21" fmla="*/ 905540 w 1872328"/>
              <a:gd name="connsiteY21" fmla="*/ 2505075 h 3567113"/>
              <a:gd name="connsiteX22" fmla="*/ 1548478 w 1872328"/>
              <a:gd name="connsiteY22" fmla="*/ 2362200 h 3567113"/>
              <a:gd name="connsiteX23" fmla="*/ 1872328 w 1872328"/>
              <a:gd name="connsiteY23" fmla="*/ 2628900 h 3567113"/>
              <a:gd name="connsiteX24" fmla="*/ 1810415 w 1872328"/>
              <a:gd name="connsiteY24" fmla="*/ 2995613 h 3567113"/>
              <a:gd name="connsiteX25" fmla="*/ 1372265 w 1872328"/>
              <a:gd name="connsiteY25" fmla="*/ 3143250 h 3567113"/>
              <a:gd name="connsiteX26" fmla="*/ 1319877 w 1872328"/>
              <a:gd name="connsiteY26" fmla="*/ 3567113 h 3567113"/>
              <a:gd name="connsiteX0" fmla="*/ 1319877 w 1895112"/>
              <a:gd name="connsiteY0" fmla="*/ 3567113 h 3567113"/>
              <a:gd name="connsiteX1" fmla="*/ 1091278 w 1895112"/>
              <a:gd name="connsiteY1" fmla="*/ 3109913 h 3567113"/>
              <a:gd name="connsiteX2" fmla="*/ 1529428 w 1895112"/>
              <a:gd name="connsiteY2" fmla="*/ 2724150 h 3567113"/>
              <a:gd name="connsiteX3" fmla="*/ 776953 w 1895112"/>
              <a:gd name="connsiteY3" fmla="*/ 2819400 h 3567113"/>
              <a:gd name="connsiteX4" fmla="*/ 665 w 1895112"/>
              <a:gd name="connsiteY4" fmla="*/ 2438401 h 3567113"/>
              <a:gd name="connsiteX5" fmla="*/ 424528 w 1895112"/>
              <a:gd name="connsiteY5" fmla="*/ 2085975 h 3567113"/>
              <a:gd name="connsiteX6" fmla="*/ 1119853 w 1895112"/>
              <a:gd name="connsiteY6" fmla="*/ 2047875 h 3567113"/>
              <a:gd name="connsiteX7" fmla="*/ 357853 w 1895112"/>
              <a:gd name="connsiteY7" fmla="*/ 1562100 h 3567113"/>
              <a:gd name="connsiteX8" fmla="*/ 724565 w 1895112"/>
              <a:gd name="connsiteY8" fmla="*/ 1285875 h 3567113"/>
              <a:gd name="connsiteX9" fmla="*/ 1162715 w 1895112"/>
              <a:gd name="connsiteY9" fmla="*/ 1200150 h 3567113"/>
              <a:gd name="connsiteX10" fmla="*/ 538828 w 1895112"/>
              <a:gd name="connsiteY10" fmla="*/ 633413 h 3567113"/>
              <a:gd name="connsiteX11" fmla="*/ 638840 w 1895112"/>
              <a:gd name="connsiteY11" fmla="*/ 171450 h 3567113"/>
              <a:gd name="connsiteX12" fmla="*/ 1034128 w 1895112"/>
              <a:gd name="connsiteY12" fmla="*/ 0 h 3567113"/>
              <a:gd name="connsiteX13" fmla="*/ 1115090 w 1895112"/>
              <a:gd name="connsiteY13" fmla="*/ 309563 h 3567113"/>
              <a:gd name="connsiteX14" fmla="*/ 948403 w 1895112"/>
              <a:gd name="connsiteY14" fmla="*/ 595313 h 3567113"/>
              <a:gd name="connsiteX15" fmla="*/ 1491328 w 1895112"/>
              <a:gd name="connsiteY15" fmla="*/ 1157288 h 3567113"/>
              <a:gd name="connsiteX16" fmla="*/ 1396078 w 1895112"/>
              <a:gd name="connsiteY16" fmla="*/ 1466850 h 3567113"/>
              <a:gd name="connsiteX17" fmla="*/ 900778 w 1895112"/>
              <a:gd name="connsiteY17" fmla="*/ 1600200 h 3567113"/>
              <a:gd name="connsiteX18" fmla="*/ 1496090 w 1895112"/>
              <a:gd name="connsiteY18" fmla="*/ 1881188 h 3567113"/>
              <a:gd name="connsiteX19" fmla="*/ 1453228 w 1895112"/>
              <a:gd name="connsiteY19" fmla="*/ 2247900 h 3567113"/>
              <a:gd name="connsiteX20" fmla="*/ 491203 w 1895112"/>
              <a:gd name="connsiteY20" fmla="*/ 2447925 h 3567113"/>
              <a:gd name="connsiteX21" fmla="*/ 905540 w 1895112"/>
              <a:gd name="connsiteY21" fmla="*/ 2505075 h 3567113"/>
              <a:gd name="connsiteX22" fmla="*/ 1548478 w 1895112"/>
              <a:gd name="connsiteY22" fmla="*/ 2362200 h 3567113"/>
              <a:gd name="connsiteX23" fmla="*/ 1872328 w 1895112"/>
              <a:gd name="connsiteY23" fmla="*/ 2628900 h 3567113"/>
              <a:gd name="connsiteX24" fmla="*/ 1810415 w 1895112"/>
              <a:gd name="connsiteY24" fmla="*/ 2995613 h 3567113"/>
              <a:gd name="connsiteX25" fmla="*/ 1372265 w 1895112"/>
              <a:gd name="connsiteY25" fmla="*/ 3143250 h 3567113"/>
              <a:gd name="connsiteX26" fmla="*/ 1319877 w 1895112"/>
              <a:gd name="connsiteY26" fmla="*/ 3567113 h 3567113"/>
              <a:gd name="connsiteX0" fmla="*/ 1319877 w 1920299"/>
              <a:gd name="connsiteY0" fmla="*/ 3567113 h 3567113"/>
              <a:gd name="connsiteX1" fmla="*/ 1091278 w 1920299"/>
              <a:gd name="connsiteY1" fmla="*/ 3109913 h 3567113"/>
              <a:gd name="connsiteX2" fmla="*/ 1529428 w 1920299"/>
              <a:gd name="connsiteY2" fmla="*/ 2724150 h 3567113"/>
              <a:gd name="connsiteX3" fmla="*/ 776953 w 1920299"/>
              <a:gd name="connsiteY3" fmla="*/ 2819400 h 3567113"/>
              <a:gd name="connsiteX4" fmla="*/ 665 w 1920299"/>
              <a:gd name="connsiteY4" fmla="*/ 2438401 h 3567113"/>
              <a:gd name="connsiteX5" fmla="*/ 424528 w 1920299"/>
              <a:gd name="connsiteY5" fmla="*/ 2085975 h 3567113"/>
              <a:gd name="connsiteX6" fmla="*/ 1119853 w 1920299"/>
              <a:gd name="connsiteY6" fmla="*/ 2047875 h 3567113"/>
              <a:gd name="connsiteX7" fmla="*/ 357853 w 1920299"/>
              <a:gd name="connsiteY7" fmla="*/ 1562100 h 3567113"/>
              <a:gd name="connsiteX8" fmla="*/ 724565 w 1920299"/>
              <a:gd name="connsiteY8" fmla="*/ 1285875 h 3567113"/>
              <a:gd name="connsiteX9" fmla="*/ 1162715 w 1920299"/>
              <a:gd name="connsiteY9" fmla="*/ 1200150 h 3567113"/>
              <a:gd name="connsiteX10" fmla="*/ 538828 w 1920299"/>
              <a:gd name="connsiteY10" fmla="*/ 633413 h 3567113"/>
              <a:gd name="connsiteX11" fmla="*/ 638840 w 1920299"/>
              <a:gd name="connsiteY11" fmla="*/ 171450 h 3567113"/>
              <a:gd name="connsiteX12" fmla="*/ 1034128 w 1920299"/>
              <a:gd name="connsiteY12" fmla="*/ 0 h 3567113"/>
              <a:gd name="connsiteX13" fmla="*/ 1115090 w 1920299"/>
              <a:gd name="connsiteY13" fmla="*/ 309563 h 3567113"/>
              <a:gd name="connsiteX14" fmla="*/ 948403 w 1920299"/>
              <a:gd name="connsiteY14" fmla="*/ 595313 h 3567113"/>
              <a:gd name="connsiteX15" fmla="*/ 1491328 w 1920299"/>
              <a:gd name="connsiteY15" fmla="*/ 1157288 h 3567113"/>
              <a:gd name="connsiteX16" fmla="*/ 1396078 w 1920299"/>
              <a:gd name="connsiteY16" fmla="*/ 1466850 h 3567113"/>
              <a:gd name="connsiteX17" fmla="*/ 900778 w 1920299"/>
              <a:gd name="connsiteY17" fmla="*/ 1600200 h 3567113"/>
              <a:gd name="connsiteX18" fmla="*/ 1496090 w 1920299"/>
              <a:gd name="connsiteY18" fmla="*/ 1881188 h 3567113"/>
              <a:gd name="connsiteX19" fmla="*/ 1453228 w 1920299"/>
              <a:gd name="connsiteY19" fmla="*/ 2247900 h 3567113"/>
              <a:gd name="connsiteX20" fmla="*/ 491203 w 1920299"/>
              <a:gd name="connsiteY20" fmla="*/ 2447925 h 3567113"/>
              <a:gd name="connsiteX21" fmla="*/ 905540 w 1920299"/>
              <a:gd name="connsiteY21" fmla="*/ 2505075 h 3567113"/>
              <a:gd name="connsiteX22" fmla="*/ 1548478 w 1920299"/>
              <a:gd name="connsiteY22" fmla="*/ 2362200 h 3567113"/>
              <a:gd name="connsiteX23" fmla="*/ 1900903 w 1920299"/>
              <a:gd name="connsiteY23" fmla="*/ 2566988 h 3567113"/>
              <a:gd name="connsiteX24" fmla="*/ 1810415 w 1920299"/>
              <a:gd name="connsiteY24" fmla="*/ 2995613 h 3567113"/>
              <a:gd name="connsiteX25" fmla="*/ 1372265 w 1920299"/>
              <a:gd name="connsiteY25" fmla="*/ 3143250 h 3567113"/>
              <a:gd name="connsiteX26" fmla="*/ 1319877 w 1920299"/>
              <a:gd name="connsiteY26" fmla="*/ 3567113 h 3567113"/>
              <a:gd name="connsiteX0" fmla="*/ 1319877 w 1914982"/>
              <a:gd name="connsiteY0" fmla="*/ 3567113 h 3567113"/>
              <a:gd name="connsiteX1" fmla="*/ 1091278 w 1914982"/>
              <a:gd name="connsiteY1" fmla="*/ 3109913 h 3567113"/>
              <a:gd name="connsiteX2" fmla="*/ 1529428 w 1914982"/>
              <a:gd name="connsiteY2" fmla="*/ 2724150 h 3567113"/>
              <a:gd name="connsiteX3" fmla="*/ 776953 w 1914982"/>
              <a:gd name="connsiteY3" fmla="*/ 2819400 h 3567113"/>
              <a:gd name="connsiteX4" fmla="*/ 665 w 1914982"/>
              <a:gd name="connsiteY4" fmla="*/ 2438401 h 3567113"/>
              <a:gd name="connsiteX5" fmla="*/ 424528 w 1914982"/>
              <a:gd name="connsiteY5" fmla="*/ 2085975 h 3567113"/>
              <a:gd name="connsiteX6" fmla="*/ 1119853 w 1914982"/>
              <a:gd name="connsiteY6" fmla="*/ 2047875 h 3567113"/>
              <a:gd name="connsiteX7" fmla="*/ 357853 w 1914982"/>
              <a:gd name="connsiteY7" fmla="*/ 1562100 h 3567113"/>
              <a:gd name="connsiteX8" fmla="*/ 724565 w 1914982"/>
              <a:gd name="connsiteY8" fmla="*/ 1285875 h 3567113"/>
              <a:gd name="connsiteX9" fmla="*/ 1162715 w 1914982"/>
              <a:gd name="connsiteY9" fmla="*/ 1200150 h 3567113"/>
              <a:gd name="connsiteX10" fmla="*/ 538828 w 1914982"/>
              <a:gd name="connsiteY10" fmla="*/ 633413 h 3567113"/>
              <a:gd name="connsiteX11" fmla="*/ 638840 w 1914982"/>
              <a:gd name="connsiteY11" fmla="*/ 171450 h 3567113"/>
              <a:gd name="connsiteX12" fmla="*/ 1034128 w 1914982"/>
              <a:gd name="connsiteY12" fmla="*/ 0 h 3567113"/>
              <a:gd name="connsiteX13" fmla="*/ 1115090 w 1914982"/>
              <a:gd name="connsiteY13" fmla="*/ 309563 h 3567113"/>
              <a:gd name="connsiteX14" fmla="*/ 948403 w 1914982"/>
              <a:gd name="connsiteY14" fmla="*/ 595313 h 3567113"/>
              <a:gd name="connsiteX15" fmla="*/ 1491328 w 1914982"/>
              <a:gd name="connsiteY15" fmla="*/ 1157288 h 3567113"/>
              <a:gd name="connsiteX16" fmla="*/ 1396078 w 1914982"/>
              <a:gd name="connsiteY16" fmla="*/ 1466850 h 3567113"/>
              <a:gd name="connsiteX17" fmla="*/ 900778 w 1914982"/>
              <a:gd name="connsiteY17" fmla="*/ 1600200 h 3567113"/>
              <a:gd name="connsiteX18" fmla="*/ 1496090 w 1914982"/>
              <a:gd name="connsiteY18" fmla="*/ 1881188 h 3567113"/>
              <a:gd name="connsiteX19" fmla="*/ 1453228 w 1914982"/>
              <a:gd name="connsiteY19" fmla="*/ 2247900 h 3567113"/>
              <a:gd name="connsiteX20" fmla="*/ 491203 w 1914982"/>
              <a:gd name="connsiteY20" fmla="*/ 2447925 h 3567113"/>
              <a:gd name="connsiteX21" fmla="*/ 905540 w 1914982"/>
              <a:gd name="connsiteY21" fmla="*/ 2505075 h 3567113"/>
              <a:gd name="connsiteX22" fmla="*/ 1548478 w 1914982"/>
              <a:gd name="connsiteY22" fmla="*/ 2362200 h 3567113"/>
              <a:gd name="connsiteX23" fmla="*/ 1900903 w 1914982"/>
              <a:gd name="connsiteY23" fmla="*/ 2566988 h 3567113"/>
              <a:gd name="connsiteX24" fmla="*/ 1810415 w 1914982"/>
              <a:gd name="connsiteY24" fmla="*/ 2995613 h 3567113"/>
              <a:gd name="connsiteX25" fmla="*/ 1372265 w 1914982"/>
              <a:gd name="connsiteY25" fmla="*/ 3143250 h 3567113"/>
              <a:gd name="connsiteX26" fmla="*/ 1319877 w 1914982"/>
              <a:gd name="connsiteY26" fmla="*/ 3567113 h 3567113"/>
              <a:gd name="connsiteX0" fmla="*/ 1319877 w 1914982"/>
              <a:gd name="connsiteY0" fmla="*/ 3567113 h 3567113"/>
              <a:gd name="connsiteX1" fmla="*/ 1091278 w 1914982"/>
              <a:gd name="connsiteY1" fmla="*/ 3109913 h 3567113"/>
              <a:gd name="connsiteX2" fmla="*/ 1529428 w 1914982"/>
              <a:gd name="connsiteY2" fmla="*/ 2724150 h 3567113"/>
              <a:gd name="connsiteX3" fmla="*/ 776953 w 1914982"/>
              <a:gd name="connsiteY3" fmla="*/ 2819400 h 3567113"/>
              <a:gd name="connsiteX4" fmla="*/ 665 w 1914982"/>
              <a:gd name="connsiteY4" fmla="*/ 2438401 h 3567113"/>
              <a:gd name="connsiteX5" fmla="*/ 424528 w 1914982"/>
              <a:gd name="connsiteY5" fmla="*/ 2085975 h 3567113"/>
              <a:gd name="connsiteX6" fmla="*/ 1119853 w 1914982"/>
              <a:gd name="connsiteY6" fmla="*/ 2047875 h 3567113"/>
              <a:gd name="connsiteX7" fmla="*/ 357853 w 1914982"/>
              <a:gd name="connsiteY7" fmla="*/ 1562100 h 3567113"/>
              <a:gd name="connsiteX8" fmla="*/ 724565 w 1914982"/>
              <a:gd name="connsiteY8" fmla="*/ 1285875 h 3567113"/>
              <a:gd name="connsiteX9" fmla="*/ 1162715 w 1914982"/>
              <a:gd name="connsiteY9" fmla="*/ 1200150 h 3567113"/>
              <a:gd name="connsiteX10" fmla="*/ 538828 w 1914982"/>
              <a:gd name="connsiteY10" fmla="*/ 633413 h 3567113"/>
              <a:gd name="connsiteX11" fmla="*/ 638840 w 1914982"/>
              <a:gd name="connsiteY11" fmla="*/ 171450 h 3567113"/>
              <a:gd name="connsiteX12" fmla="*/ 1034128 w 1914982"/>
              <a:gd name="connsiteY12" fmla="*/ 0 h 3567113"/>
              <a:gd name="connsiteX13" fmla="*/ 1115090 w 1914982"/>
              <a:gd name="connsiteY13" fmla="*/ 309563 h 3567113"/>
              <a:gd name="connsiteX14" fmla="*/ 948403 w 1914982"/>
              <a:gd name="connsiteY14" fmla="*/ 595313 h 3567113"/>
              <a:gd name="connsiteX15" fmla="*/ 1491328 w 1914982"/>
              <a:gd name="connsiteY15" fmla="*/ 1157288 h 3567113"/>
              <a:gd name="connsiteX16" fmla="*/ 1396078 w 1914982"/>
              <a:gd name="connsiteY16" fmla="*/ 1466850 h 3567113"/>
              <a:gd name="connsiteX17" fmla="*/ 900778 w 1914982"/>
              <a:gd name="connsiteY17" fmla="*/ 1600200 h 3567113"/>
              <a:gd name="connsiteX18" fmla="*/ 1496090 w 1914982"/>
              <a:gd name="connsiteY18" fmla="*/ 1881188 h 3567113"/>
              <a:gd name="connsiteX19" fmla="*/ 1453228 w 1914982"/>
              <a:gd name="connsiteY19" fmla="*/ 2247900 h 3567113"/>
              <a:gd name="connsiteX20" fmla="*/ 491203 w 1914982"/>
              <a:gd name="connsiteY20" fmla="*/ 2447925 h 3567113"/>
              <a:gd name="connsiteX21" fmla="*/ 905540 w 1914982"/>
              <a:gd name="connsiteY21" fmla="*/ 2505075 h 3567113"/>
              <a:gd name="connsiteX22" fmla="*/ 1548478 w 1914982"/>
              <a:gd name="connsiteY22" fmla="*/ 2362200 h 3567113"/>
              <a:gd name="connsiteX23" fmla="*/ 1900903 w 1914982"/>
              <a:gd name="connsiteY23" fmla="*/ 2566988 h 3567113"/>
              <a:gd name="connsiteX24" fmla="*/ 1810415 w 1914982"/>
              <a:gd name="connsiteY24" fmla="*/ 2995613 h 3567113"/>
              <a:gd name="connsiteX25" fmla="*/ 1372265 w 1914982"/>
              <a:gd name="connsiteY25" fmla="*/ 3143250 h 3567113"/>
              <a:gd name="connsiteX26" fmla="*/ 1319877 w 1914982"/>
              <a:gd name="connsiteY26" fmla="*/ 3567113 h 3567113"/>
              <a:gd name="connsiteX0" fmla="*/ 1319877 w 1914982"/>
              <a:gd name="connsiteY0" fmla="*/ 3567113 h 3567113"/>
              <a:gd name="connsiteX1" fmla="*/ 1091278 w 1914982"/>
              <a:gd name="connsiteY1" fmla="*/ 3109913 h 3567113"/>
              <a:gd name="connsiteX2" fmla="*/ 1529428 w 1914982"/>
              <a:gd name="connsiteY2" fmla="*/ 2724150 h 3567113"/>
              <a:gd name="connsiteX3" fmla="*/ 776953 w 1914982"/>
              <a:gd name="connsiteY3" fmla="*/ 2819400 h 3567113"/>
              <a:gd name="connsiteX4" fmla="*/ 665 w 1914982"/>
              <a:gd name="connsiteY4" fmla="*/ 2438401 h 3567113"/>
              <a:gd name="connsiteX5" fmla="*/ 424528 w 1914982"/>
              <a:gd name="connsiteY5" fmla="*/ 2085975 h 3567113"/>
              <a:gd name="connsiteX6" fmla="*/ 1119853 w 1914982"/>
              <a:gd name="connsiteY6" fmla="*/ 2047875 h 3567113"/>
              <a:gd name="connsiteX7" fmla="*/ 357853 w 1914982"/>
              <a:gd name="connsiteY7" fmla="*/ 1562100 h 3567113"/>
              <a:gd name="connsiteX8" fmla="*/ 724565 w 1914982"/>
              <a:gd name="connsiteY8" fmla="*/ 1285875 h 3567113"/>
              <a:gd name="connsiteX9" fmla="*/ 1162715 w 1914982"/>
              <a:gd name="connsiteY9" fmla="*/ 1200150 h 3567113"/>
              <a:gd name="connsiteX10" fmla="*/ 538828 w 1914982"/>
              <a:gd name="connsiteY10" fmla="*/ 633413 h 3567113"/>
              <a:gd name="connsiteX11" fmla="*/ 638840 w 1914982"/>
              <a:gd name="connsiteY11" fmla="*/ 171450 h 3567113"/>
              <a:gd name="connsiteX12" fmla="*/ 1034128 w 1914982"/>
              <a:gd name="connsiteY12" fmla="*/ 0 h 3567113"/>
              <a:gd name="connsiteX13" fmla="*/ 1115090 w 1914982"/>
              <a:gd name="connsiteY13" fmla="*/ 309563 h 3567113"/>
              <a:gd name="connsiteX14" fmla="*/ 948403 w 1914982"/>
              <a:gd name="connsiteY14" fmla="*/ 595313 h 3567113"/>
              <a:gd name="connsiteX15" fmla="*/ 1491328 w 1914982"/>
              <a:gd name="connsiteY15" fmla="*/ 1157288 h 3567113"/>
              <a:gd name="connsiteX16" fmla="*/ 1396078 w 1914982"/>
              <a:gd name="connsiteY16" fmla="*/ 1466850 h 3567113"/>
              <a:gd name="connsiteX17" fmla="*/ 900778 w 1914982"/>
              <a:gd name="connsiteY17" fmla="*/ 1600200 h 3567113"/>
              <a:gd name="connsiteX18" fmla="*/ 1496090 w 1914982"/>
              <a:gd name="connsiteY18" fmla="*/ 1881188 h 3567113"/>
              <a:gd name="connsiteX19" fmla="*/ 1453228 w 1914982"/>
              <a:gd name="connsiteY19" fmla="*/ 2247900 h 3567113"/>
              <a:gd name="connsiteX20" fmla="*/ 491203 w 1914982"/>
              <a:gd name="connsiteY20" fmla="*/ 2447925 h 3567113"/>
              <a:gd name="connsiteX21" fmla="*/ 905540 w 1914982"/>
              <a:gd name="connsiteY21" fmla="*/ 2505075 h 3567113"/>
              <a:gd name="connsiteX22" fmla="*/ 1900903 w 1914982"/>
              <a:gd name="connsiteY22" fmla="*/ 2566988 h 3567113"/>
              <a:gd name="connsiteX23" fmla="*/ 1810415 w 1914982"/>
              <a:gd name="connsiteY23" fmla="*/ 2995613 h 3567113"/>
              <a:gd name="connsiteX24" fmla="*/ 1372265 w 1914982"/>
              <a:gd name="connsiteY24" fmla="*/ 3143250 h 3567113"/>
              <a:gd name="connsiteX25" fmla="*/ 1319877 w 1914982"/>
              <a:gd name="connsiteY25" fmla="*/ 3567113 h 3567113"/>
              <a:gd name="connsiteX0" fmla="*/ 1319877 w 1914982"/>
              <a:gd name="connsiteY0" fmla="*/ 3567113 h 3567113"/>
              <a:gd name="connsiteX1" fmla="*/ 1091278 w 1914982"/>
              <a:gd name="connsiteY1" fmla="*/ 3109913 h 3567113"/>
              <a:gd name="connsiteX2" fmla="*/ 1529428 w 1914982"/>
              <a:gd name="connsiteY2" fmla="*/ 2724150 h 3567113"/>
              <a:gd name="connsiteX3" fmla="*/ 776953 w 1914982"/>
              <a:gd name="connsiteY3" fmla="*/ 2819400 h 3567113"/>
              <a:gd name="connsiteX4" fmla="*/ 665 w 1914982"/>
              <a:gd name="connsiteY4" fmla="*/ 2438401 h 3567113"/>
              <a:gd name="connsiteX5" fmla="*/ 424528 w 1914982"/>
              <a:gd name="connsiteY5" fmla="*/ 2085975 h 3567113"/>
              <a:gd name="connsiteX6" fmla="*/ 1119853 w 1914982"/>
              <a:gd name="connsiteY6" fmla="*/ 2047875 h 3567113"/>
              <a:gd name="connsiteX7" fmla="*/ 357853 w 1914982"/>
              <a:gd name="connsiteY7" fmla="*/ 1562100 h 3567113"/>
              <a:gd name="connsiteX8" fmla="*/ 724565 w 1914982"/>
              <a:gd name="connsiteY8" fmla="*/ 1285875 h 3567113"/>
              <a:gd name="connsiteX9" fmla="*/ 1162715 w 1914982"/>
              <a:gd name="connsiteY9" fmla="*/ 1200150 h 3567113"/>
              <a:gd name="connsiteX10" fmla="*/ 538828 w 1914982"/>
              <a:gd name="connsiteY10" fmla="*/ 633413 h 3567113"/>
              <a:gd name="connsiteX11" fmla="*/ 638840 w 1914982"/>
              <a:gd name="connsiteY11" fmla="*/ 171450 h 3567113"/>
              <a:gd name="connsiteX12" fmla="*/ 1034128 w 1914982"/>
              <a:gd name="connsiteY12" fmla="*/ 0 h 3567113"/>
              <a:gd name="connsiteX13" fmla="*/ 1115090 w 1914982"/>
              <a:gd name="connsiteY13" fmla="*/ 309563 h 3567113"/>
              <a:gd name="connsiteX14" fmla="*/ 948403 w 1914982"/>
              <a:gd name="connsiteY14" fmla="*/ 595313 h 3567113"/>
              <a:gd name="connsiteX15" fmla="*/ 1491328 w 1914982"/>
              <a:gd name="connsiteY15" fmla="*/ 1157288 h 3567113"/>
              <a:gd name="connsiteX16" fmla="*/ 1396078 w 1914982"/>
              <a:gd name="connsiteY16" fmla="*/ 1466850 h 3567113"/>
              <a:gd name="connsiteX17" fmla="*/ 900778 w 1914982"/>
              <a:gd name="connsiteY17" fmla="*/ 1600200 h 3567113"/>
              <a:gd name="connsiteX18" fmla="*/ 1496090 w 1914982"/>
              <a:gd name="connsiteY18" fmla="*/ 1881188 h 3567113"/>
              <a:gd name="connsiteX19" fmla="*/ 1453228 w 1914982"/>
              <a:gd name="connsiteY19" fmla="*/ 2247900 h 3567113"/>
              <a:gd name="connsiteX20" fmla="*/ 491203 w 1914982"/>
              <a:gd name="connsiteY20" fmla="*/ 2447925 h 3567113"/>
              <a:gd name="connsiteX21" fmla="*/ 905540 w 1914982"/>
              <a:gd name="connsiteY21" fmla="*/ 2505075 h 3567113"/>
              <a:gd name="connsiteX22" fmla="*/ 1900903 w 1914982"/>
              <a:gd name="connsiteY22" fmla="*/ 2566988 h 3567113"/>
              <a:gd name="connsiteX23" fmla="*/ 1810415 w 1914982"/>
              <a:gd name="connsiteY23" fmla="*/ 2995613 h 3567113"/>
              <a:gd name="connsiteX24" fmla="*/ 1372265 w 1914982"/>
              <a:gd name="connsiteY24" fmla="*/ 3143250 h 3567113"/>
              <a:gd name="connsiteX25" fmla="*/ 1319877 w 1914982"/>
              <a:gd name="connsiteY25" fmla="*/ 3567113 h 3567113"/>
              <a:gd name="connsiteX0" fmla="*/ 1319877 w 1822113"/>
              <a:gd name="connsiteY0" fmla="*/ 3567113 h 3567113"/>
              <a:gd name="connsiteX1" fmla="*/ 1091278 w 1822113"/>
              <a:gd name="connsiteY1" fmla="*/ 3109913 h 3567113"/>
              <a:gd name="connsiteX2" fmla="*/ 1529428 w 1822113"/>
              <a:gd name="connsiteY2" fmla="*/ 2724150 h 3567113"/>
              <a:gd name="connsiteX3" fmla="*/ 776953 w 1822113"/>
              <a:gd name="connsiteY3" fmla="*/ 2819400 h 3567113"/>
              <a:gd name="connsiteX4" fmla="*/ 665 w 1822113"/>
              <a:gd name="connsiteY4" fmla="*/ 2438401 h 3567113"/>
              <a:gd name="connsiteX5" fmla="*/ 424528 w 1822113"/>
              <a:gd name="connsiteY5" fmla="*/ 2085975 h 3567113"/>
              <a:gd name="connsiteX6" fmla="*/ 1119853 w 1822113"/>
              <a:gd name="connsiteY6" fmla="*/ 2047875 h 3567113"/>
              <a:gd name="connsiteX7" fmla="*/ 357853 w 1822113"/>
              <a:gd name="connsiteY7" fmla="*/ 1562100 h 3567113"/>
              <a:gd name="connsiteX8" fmla="*/ 724565 w 1822113"/>
              <a:gd name="connsiteY8" fmla="*/ 1285875 h 3567113"/>
              <a:gd name="connsiteX9" fmla="*/ 1162715 w 1822113"/>
              <a:gd name="connsiteY9" fmla="*/ 1200150 h 3567113"/>
              <a:gd name="connsiteX10" fmla="*/ 538828 w 1822113"/>
              <a:gd name="connsiteY10" fmla="*/ 633413 h 3567113"/>
              <a:gd name="connsiteX11" fmla="*/ 638840 w 1822113"/>
              <a:gd name="connsiteY11" fmla="*/ 171450 h 3567113"/>
              <a:gd name="connsiteX12" fmla="*/ 1034128 w 1822113"/>
              <a:gd name="connsiteY12" fmla="*/ 0 h 3567113"/>
              <a:gd name="connsiteX13" fmla="*/ 1115090 w 1822113"/>
              <a:gd name="connsiteY13" fmla="*/ 309563 h 3567113"/>
              <a:gd name="connsiteX14" fmla="*/ 948403 w 1822113"/>
              <a:gd name="connsiteY14" fmla="*/ 595313 h 3567113"/>
              <a:gd name="connsiteX15" fmla="*/ 1491328 w 1822113"/>
              <a:gd name="connsiteY15" fmla="*/ 1157288 h 3567113"/>
              <a:gd name="connsiteX16" fmla="*/ 1396078 w 1822113"/>
              <a:gd name="connsiteY16" fmla="*/ 1466850 h 3567113"/>
              <a:gd name="connsiteX17" fmla="*/ 900778 w 1822113"/>
              <a:gd name="connsiteY17" fmla="*/ 1600200 h 3567113"/>
              <a:gd name="connsiteX18" fmla="*/ 1496090 w 1822113"/>
              <a:gd name="connsiteY18" fmla="*/ 1881188 h 3567113"/>
              <a:gd name="connsiteX19" fmla="*/ 1453228 w 1822113"/>
              <a:gd name="connsiteY19" fmla="*/ 2247900 h 3567113"/>
              <a:gd name="connsiteX20" fmla="*/ 491203 w 1822113"/>
              <a:gd name="connsiteY20" fmla="*/ 2447925 h 3567113"/>
              <a:gd name="connsiteX21" fmla="*/ 905540 w 1822113"/>
              <a:gd name="connsiteY21" fmla="*/ 2505075 h 3567113"/>
              <a:gd name="connsiteX22" fmla="*/ 1772316 w 1822113"/>
              <a:gd name="connsiteY22" fmla="*/ 2476501 h 3567113"/>
              <a:gd name="connsiteX23" fmla="*/ 1810415 w 1822113"/>
              <a:gd name="connsiteY23" fmla="*/ 2995613 h 3567113"/>
              <a:gd name="connsiteX24" fmla="*/ 1372265 w 1822113"/>
              <a:gd name="connsiteY24" fmla="*/ 3143250 h 3567113"/>
              <a:gd name="connsiteX25" fmla="*/ 1319877 w 1822113"/>
              <a:gd name="connsiteY25" fmla="*/ 3567113 h 3567113"/>
              <a:gd name="connsiteX0" fmla="*/ 1319877 w 1900128"/>
              <a:gd name="connsiteY0" fmla="*/ 3567113 h 3567113"/>
              <a:gd name="connsiteX1" fmla="*/ 1091278 w 1900128"/>
              <a:gd name="connsiteY1" fmla="*/ 3109913 h 3567113"/>
              <a:gd name="connsiteX2" fmla="*/ 1529428 w 1900128"/>
              <a:gd name="connsiteY2" fmla="*/ 2724150 h 3567113"/>
              <a:gd name="connsiteX3" fmla="*/ 776953 w 1900128"/>
              <a:gd name="connsiteY3" fmla="*/ 2819400 h 3567113"/>
              <a:gd name="connsiteX4" fmla="*/ 665 w 1900128"/>
              <a:gd name="connsiteY4" fmla="*/ 2438401 h 3567113"/>
              <a:gd name="connsiteX5" fmla="*/ 424528 w 1900128"/>
              <a:gd name="connsiteY5" fmla="*/ 2085975 h 3567113"/>
              <a:gd name="connsiteX6" fmla="*/ 1119853 w 1900128"/>
              <a:gd name="connsiteY6" fmla="*/ 2047875 h 3567113"/>
              <a:gd name="connsiteX7" fmla="*/ 357853 w 1900128"/>
              <a:gd name="connsiteY7" fmla="*/ 1562100 h 3567113"/>
              <a:gd name="connsiteX8" fmla="*/ 724565 w 1900128"/>
              <a:gd name="connsiteY8" fmla="*/ 1285875 h 3567113"/>
              <a:gd name="connsiteX9" fmla="*/ 1162715 w 1900128"/>
              <a:gd name="connsiteY9" fmla="*/ 1200150 h 3567113"/>
              <a:gd name="connsiteX10" fmla="*/ 538828 w 1900128"/>
              <a:gd name="connsiteY10" fmla="*/ 633413 h 3567113"/>
              <a:gd name="connsiteX11" fmla="*/ 638840 w 1900128"/>
              <a:gd name="connsiteY11" fmla="*/ 171450 h 3567113"/>
              <a:gd name="connsiteX12" fmla="*/ 1034128 w 1900128"/>
              <a:gd name="connsiteY12" fmla="*/ 0 h 3567113"/>
              <a:gd name="connsiteX13" fmla="*/ 1115090 w 1900128"/>
              <a:gd name="connsiteY13" fmla="*/ 309563 h 3567113"/>
              <a:gd name="connsiteX14" fmla="*/ 948403 w 1900128"/>
              <a:gd name="connsiteY14" fmla="*/ 595313 h 3567113"/>
              <a:gd name="connsiteX15" fmla="*/ 1491328 w 1900128"/>
              <a:gd name="connsiteY15" fmla="*/ 1157288 h 3567113"/>
              <a:gd name="connsiteX16" fmla="*/ 1396078 w 1900128"/>
              <a:gd name="connsiteY16" fmla="*/ 1466850 h 3567113"/>
              <a:gd name="connsiteX17" fmla="*/ 900778 w 1900128"/>
              <a:gd name="connsiteY17" fmla="*/ 1600200 h 3567113"/>
              <a:gd name="connsiteX18" fmla="*/ 1496090 w 1900128"/>
              <a:gd name="connsiteY18" fmla="*/ 1881188 h 3567113"/>
              <a:gd name="connsiteX19" fmla="*/ 1453228 w 1900128"/>
              <a:gd name="connsiteY19" fmla="*/ 2247900 h 3567113"/>
              <a:gd name="connsiteX20" fmla="*/ 491203 w 1900128"/>
              <a:gd name="connsiteY20" fmla="*/ 2447925 h 3567113"/>
              <a:gd name="connsiteX21" fmla="*/ 905540 w 1900128"/>
              <a:gd name="connsiteY21" fmla="*/ 2505075 h 3567113"/>
              <a:gd name="connsiteX22" fmla="*/ 1772316 w 1900128"/>
              <a:gd name="connsiteY22" fmla="*/ 2476501 h 3567113"/>
              <a:gd name="connsiteX23" fmla="*/ 1810415 w 1900128"/>
              <a:gd name="connsiteY23" fmla="*/ 2995613 h 3567113"/>
              <a:gd name="connsiteX24" fmla="*/ 1372265 w 1900128"/>
              <a:gd name="connsiteY24" fmla="*/ 3143250 h 3567113"/>
              <a:gd name="connsiteX25" fmla="*/ 1319877 w 1900128"/>
              <a:gd name="connsiteY25" fmla="*/ 3567113 h 3567113"/>
              <a:gd name="connsiteX0" fmla="*/ 1319877 w 1929744"/>
              <a:gd name="connsiteY0" fmla="*/ 3567113 h 3567113"/>
              <a:gd name="connsiteX1" fmla="*/ 1091278 w 1929744"/>
              <a:gd name="connsiteY1" fmla="*/ 3109913 h 3567113"/>
              <a:gd name="connsiteX2" fmla="*/ 1529428 w 1929744"/>
              <a:gd name="connsiteY2" fmla="*/ 2724150 h 3567113"/>
              <a:gd name="connsiteX3" fmla="*/ 776953 w 1929744"/>
              <a:gd name="connsiteY3" fmla="*/ 2819400 h 3567113"/>
              <a:gd name="connsiteX4" fmla="*/ 665 w 1929744"/>
              <a:gd name="connsiteY4" fmla="*/ 2438401 h 3567113"/>
              <a:gd name="connsiteX5" fmla="*/ 424528 w 1929744"/>
              <a:gd name="connsiteY5" fmla="*/ 2085975 h 3567113"/>
              <a:gd name="connsiteX6" fmla="*/ 1119853 w 1929744"/>
              <a:gd name="connsiteY6" fmla="*/ 2047875 h 3567113"/>
              <a:gd name="connsiteX7" fmla="*/ 357853 w 1929744"/>
              <a:gd name="connsiteY7" fmla="*/ 1562100 h 3567113"/>
              <a:gd name="connsiteX8" fmla="*/ 724565 w 1929744"/>
              <a:gd name="connsiteY8" fmla="*/ 1285875 h 3567113"/>
              <a:gd name="connsiteX9" fmla="*/ 1162715 w 1929744"/>
              <a:gd name="connsiteY9" fmla="*/ 1200150 h 3567113"/>
              <a:gd name="connsiteX10" fmla="*/ 538828 w 1929744"/>
              <a:gd name="connsiteY10" fmla="*/ 633413 h 3567113"/>
              <a:gd name="connsiteX11" fmla="*/ 638840 w 1929744"/>
              <a:gd name="connsiteY11" fmla="*/ 171450 h 3567113"/>
              <a:gd name="connsiteX12" fmla="*/ 1034128 w 1929744"/>
              <a:gd name="connsiteY12" fmla="*/ 0 h 3567113"/>
              <a:gd name="connsiteX13" fmla="*/ 1115090 w 1929744"/>
              <a:gd name="connsiteY13" fmla="*/ 309563 h 3567113"/>
              <a:gd name="connsiteX14" fmla="*/ 948403 w 1929744"/>
              <a:gd name="connsiteY14" fmla="*/ 595313 h 3567113"/>
              <a:gd name="connsiteX15" fmla="*/ 1491328 w 1929744"/>
              <a:gd name="connsiteY15" fmla="*/ 1157288 h 3567113"/>
              <a:gd name="connsiteX16" fmla="*/ 1396078 w 1929744"/>
              <a:gd name="connsiteY16" fmla="*/ 1466850 h 3567113"/>
              <a:gd name="connsiteX17" fmla="*/ 900778 w 1929744"/>
              <a:gd name="connsiteY17" fmla="*/ 1600200 h 3567113"/>
              <a:gd name="connsiteX18" fmla="*/ 1496090 w 1929744"/>
              <a:gd name="connsiteY18" fmla="*/ 1881188 h 3567113"/>
              <a:gd name="connsiteX19" fmla="*/ 1453228 w 1929744"/>
              <a:gd name="connsiteY19" fmla="*/ 2247900 h 3567113"/>
              <a:gd name="connsiteX20" fmla="*/ 491203 w 1929744"/>
              <a:gd name="connsiteY20" fmla="*/ 2447925 h 3567113"/>
              <a:gd name="connsiteX21" fmla="*/ 905540 w 1929744"/>
              <a:gd name="connsiteY21" fmla="*/ 2505075 h 3567113"/>
              <a:gd name="connsiteX22" fmla="*/ 1772316 w 1929744"/>
              <a:gd name="connsiteY22" fmla="*/ 2476501 h 3567113"/>
              <a:gd name="connsiteX23" fmla="*/ 1810415 w 1929744"/>
              <a:gd name="connsiteY23" fmla="*/ 2995613 h 3567113"/>
              <a:gd name="connsiteX24" fmla="*/ 1372265 w 1929744"/>
              <a:gd name="connsiteY24" fmla="*/ 3143250 h 3567113"/>
              <a:gd name="connsiteX25" fmla="*/ 1319877 w 1929744"/>
              <a:gd name="connsiteY25" fmla="*/ 3567113 h 3567113"/>
              <a:gd name="connsiteX0" fmla="*/ 1319877 w 1883421"/>
              <a:gd name="connsiteY0" fmla="*/ 3567113 h 3567113"/>
              <a:gd name="connsiteX1" fmla="*/ 1091278 w 1883421"/>
              <a:gd name="connsiteY1" fmla="*/ 3109913 h 3567113"/>
              <a:gd name="connsiteX2" fmla="*/ 1529428 w 1883421"/>
              <a:gd name="connsiteY2" fmla="*/ 2724150 h 3567113"/>
              <a:gd name="connsiteX3" fmla="*/ 776953 w 1883421"/>
              <a:gd name="connsiteY3" fmla="*/ 2819400 h 3567113"/>
              <a:gd name="connsiteX4" fmla="*/ 665 w 1883421"/>
              <a:gd name="connsiteY4" fmla="*/ 2438401 h 3567113"/>
              <a:gd name="connsiteX5" fmla="*/ 424528 w 1883421"/>
              <a:gd name="connsiteY5" fmla="*/ 2085975 h 3567113"/>
              <a:gd name="connsiteX6" fmla="*/ 1119853 w 1883421"/>
              <a:gd name="connsiteY6" fmla="*/ 2047875 h 3567113"/>
              <a:gd name="connsiteX7" fmla="*/ 357853 w 1883421"/>
              <a:gd name="connsiteY7" fmla="*/ 1562100 h 3567113"/>
              <a:gd name="connsiteX8" fmla="*/ 724565 w 1883421"/>
              <a:gd name="connsiteY8" fmla="*/ 1285875 h 3567113"/>
              <a:gd name="connsiteX9" fmla="*/ 1162715 w 1883421"/>
              <a:gd name="connsiteY9" fmla="*/ 1200150 h 3567113"/>
              <a:gd name="connsiteX10" fmla="*/ 538828 w 1883421"/>
              <a:gd name="connsiteY10" fmla="*/ 633413 h 3567113"/>
              <a:gd name="connsiteX11" fmla="*/ 638840 w 1883421"/>
              <a:gd name="connsiteY11" fmla="*/ 171450 h 3567113"/>
              <a:gd name="connsiteX12" fmla="*/ 1034128 w 1883421"/>
              <a:gd name="connsiteY12" fmla="*/ 0 h 3567113"/>
              <a:gd name="connsiteX13" fmla="*/ 1115090 w 1883421"/>
              <a:gd name="connsiteY13" fmla="*/ 309563 h 3567113"/>
              <a:gd name="connsiteX14" fmla="*/ 948403 w 1883421"/>
              <a:gd name="connsiteY14" fmla="*/ 595313 h 3567113"/>
              <a:gd name="connsiteX15" fmla="*/ 1491328 w 1883421"/>
              <a:gd name="connsiteY15" fmla="*/ 1157288 h 3567113"/>
              <a:gd name="connsiteX16" fmla="*/ 1396078 w 1883421"/>
              <a:gd name="connsiteY16" fmla="*/ 1466850 h 3567113"/>
              <a:gd name="connsiteX17" fmla="*/ 900778 w 1883421"/>
              <a:gd name="connsiteY17" fmla="*/ 1600200 h 3567113"/>
              <a:gd name="connsiteX18" fmla="*/ 1496090 w 1883421"/>
              <a:gd name="connsiteY18" fmla="*/ 1881188 h 3567113"/>
              <a:gd name="connsiteX19" fmla="*/ 1453228 w 1883421"/>
              <a:gd name="connsiteY19" fmla="*/ 2247900 h 3567113"/>
              <a:gd name="connsiteX20" fmla="*/ 491203 w 1883421"/>
              <a:gd name="connsiteY20" fmla="*/ 2447925 h 3567113"/>
              <a:gd name="connsiteX21" fmla="*/ 905540 w 1883421"/>
              <a:gd name="connsiteY21" fmla="*/ 2505075 h 3567113"/>
              <a:gd name="connsiteX22" fmla="*/ 1772316 w 1883421"/>
              <a:gd name="connsiteY22" fmla="*/ 2476501 h 3567113"/>
              <a:gd name="connsiteX23" fmla="*/ 1796127 w 1883421"/>
              <a:gd name="connsiteY23" fmla="*/ 2952750 h 3567113"/>
              <a:gd name="connsiteX24" fmla="*/ 1372265 w 1883421"/>
              <a:gd name="connsiteY24" fmla="*/ 3143250 h 3567113"/>
              <a:gd name="connsiteX25" fmla="*/ 1319877 w 1883421"/>
              <a:gd name="connsiteY25" fmla="*/ 3567113 h 3567113"/>
              <a:gd name="connsiteX0" fmla="*/ 1319877 w 1868988"/>
              <a:gd name="connsiteY0" fmla="*/ 3567113 h 3567113"/>
              <a:gd name="connsiteX1" fmla="*/ 1091278 w 1868988"/>
              <a:gd name="connsiteY1" fmla="*/ 3109913 h 3567113"/>
              <a:gd name="connsiteX2" fmla="*/ 1529428 w 1868988"/>
              <a:gd name="connsiteY2" fmla="*/ 2724150 h 3567113"/>
              <a:gd name="connsiteX3" fmla="*/ 776953 w 1868988"/>
              <a:gd name="connsiteY3" fmla="*/ 2819400 h 3567113"/>
              <a:gd name="connsiteX4" fmla="*/ 665 w 1868988"/>
              <a:gd name="connsiteY4" fmla="*/ 2438401 h 3567113"/>
              <a:gd name="connsiteX5" fmla="*/ 424528 w 1868988"/>
              <a:gd name="connsiteY5" fmla="*/ 2085975 h 3567113"/>
              <a:gd name="connsiteX6" fmla="*/ 1119853 w 1868988"/>
              <a:gd name="connsiteY6" fmla="*/ 2047875 h 3567113"/>
              <a:gd name="connsiteX7" fmla="*/ 357853 w 1868988"/>
              <a:gd name="connsiteY7" fmla="*/ 1562100 h 3567113"/>
              <a:gd name="connsiteX8" fmla="*/ 724565 w 1868988"/>
              <a:gd name="connsiteY8" fmla="*/ 1285875 h 3567113"/>
              <a:gd name="connsiteX9" fmla="*/ 1162715 w 1868988"/>
              <a:gd name="connsiteY9" fmla="*/ 1200150 h 3567113"/>
              <a:gd name="connsiteX10" fmla="*/ 538828 w 1868988"/>
              <a:gd name="connsiteY10" fmla="*/ 633413 h 3567113"/>
              <a:gd name="connsiteX11" fmla="*/ 638840 w 1868988"/>
              <a:gd name="connsiteY11" fmla="*/ 171450 h 3567113"/>
              <a:gd name="connsiteX12" fmla="*/ 1034128 w 1868988"/>
              <a:gd name="connsiteY12" fmla="*/ 0 h 3567113"/>
              <a:gd name="connsiteX13" fmla="*/ 1115090 w 1868988"/>
              <a:gd name="connsiteY13" fmla="*/ 309563 h 3567113"/>
              <a:gd name="connsiteX14" fmla="*/ 948403 w 1868988"/>
              <a:gd name="connsiteY14" fmla="*/ 595313 h 3567113"/>
              <a:gd name="connsiteX15" fmla="*/ 1491328 w 1868988"/>
              <a:gd name="connsiteY15" fmla="*/ 1157288 h 3567113"/>
              <a:gd name="connsiteX16" fmla="*/ 1396078 w 1868988"/>
              <a:gd name="connsiteY16" fmla="*/ 1466850 h 3567113"/>
              <a:gd name="connsiteX17" fmla="*/ 900778 w 1868988"/>
              <a:gd name="connsiteY17" fmla="*/ 1600200 h 3567113"/>
              <a:gd name="connsiteX18" fmla="*/ 1496090 w 1868988"/>
              <a:gd name="connsiteY18" fmla="*/ 1881188 h 3567113"/>
              <a:gd name="connsiteX19" fmla="*/ 1453228 w 1868988"/>
              <a:gd name="connsiteY19" fmla="*/ 2247900 h 3567113"/>
              <a:gd name="connsiteX20" fmla="*/ 491203 w 1868988"/>
              <a:gd name="connsiteY20" fmla="*/ 2447925 h 3567113"/>
              <a:gd name="connsiteX21" fmla="*/ 905540 w 1868988"/>
              <a:gd name="connsiteY21" fmla="*/ 2505075 h 3567113"/>
              <a:gd name="connsiteX22" fmla="*/ 1772316 w 1868988"/>
              <a:gd name="connsiteY22" fmla="*/ 2476501 h 3567113"/>
              <a:gd name="connsiteX23" fmla="*/ 1796127 w 1868988"/>
              <a:gd name="connsiteY23" fmla="*/ 2952750 h 3567113"/>
              <a:gd name="connsiteX24" fmla="*/ 1310353 w 1868988"/>
              <a:gd name="connsiteY24" fmla="*/ 3171825 h 3567113"/>
              <a:gd name="connsiteX25" fmla="*/ 1319877 w 1868988"/>
              <a:gd name="connsiteY25" fmla="*/ 3567113 h 3567113"/>
              <a:gd name="connsiteX0" fmla="*/ 1319877 w 1904271"/>
              <a:gd name="connsiteY0" fmla="*/ 3567113 h 3567113"/>
              <a:gd name="connsiteX1" fmla="*/ 1091278 w 1904271"/>
              <a:gd name="connsiteY1" fmla="*/ 3109913 h 3567113"/>
              <a:gd name="connsiteX2" fmla="*/ 1529428 w 1904271"/>
              <a:gd name="connsiteY2" fmla="*/ 2724150 h 3567113"/>
              <a:gd name="connsiteX3" fmla="*/ 776953 w 1904271"/>
              <a:gd name="connsiteY3" fmla="*/ 2819400 h 3567113"/>
              <a:gd name="connsiteX4" fmla="*/ 665 w 1904271"/>
              <a:gd name="connsiteY4" fmla="*/ 2438401 h 3567113"/>
              <a:gd name="connsiteX5" fmla="*/ 424528 w 1904271"/>
              <a:gd name="connsiteY5" fmla="*/ 2085975 h 3567113"/>
              <a:gd name="connsiteX6" fmla="*/ 1119853 w 1904271"/>
              <a:gd name="connsiteY6" fmla="*/ 2047875 h 3567113"/>
              <a:gd name="connsiteX7" fmla="*/ 357853 w 1904271"/>
              <a:gd name="connsiteY7" fmla="*/ 1562100 h 3567113"/>
              <a:gd name="connsiteX8" fmla="*/ 724565 w 1904271"/>
              <a:gd name="connsiteY8" fmla="*/ 1285875 h 3567113"/>
              <a:gd name="connsiteX9" fmla="*/ 1162715 w 1904271"/>
              <a:gd name="connsiteY9" fmla="*/ 1200150 h 3567113"/>
              <a:gd name="connsiteX10" fmla="*/ 538828 w 1904271"/>
              <a:gd name="connsiteY10" fmla="*/ 633413 h 3567113"/>
              <a:gd name="connsiteX11" fmla="*/ 638840 w 1904271"/>
              <a:gd name="connsiteY11" fmla="*/ 171450 h 3567113"/>
              <a:gd name="connsiteX12" fmla="*/ 1034128 w 1904271"/>
              <a:gd name="connsiteY12" fmla="*/ 0 h 3567113"/>
              <a:gd name="connsiteX13" fmla="*/ 1115090 w 1904271"/>
              <a:gd name="connsiteY13" fmla="*/ 309563 h 3567113"/>
              <a:gd name="connsiteX14" fmla="*/ 948403 w 1904271"/>
              <a:gd name="connsiteY14" fmla="*/ 595313 h 3567113"/>
              <a:gd name="connsiteX15" fmla="*/ 1491328 w 1904271"/>
              <a:gd name="connsiteY15" fmla="*/ 1157288 h 3567113"/>
              <a:gd name="connsiteX16" fmla="*/ 1396078 w 1904271"/>
              <a:gd name="connsiteY16" fmla="*/ 1466850 h 3567113"/>
              <a:gd name="connsiteX17" fmla="*/ 900778 w 1904271"/>
              <a:gd name="connsiteY17" fmla="*/ 1600200 h 3567113"/>
              <a:gd name="connsiteX18" fmla="*/ 1496090 w 1904271"/>
              <a:gd name="connsiteY18" fmla="*/ 1881188 h 3567113"/>
              <a:gd name="connsiteX19" fmla="*/ 1453228 w 1904271"/>
              <a:gd name="connsiteY19" fmla="*/ 2247900 h 3567113"/>
              <a:gd name="connsiteX20" fmla="*/ 491203 w 1904271"/>
              <a:gd name="connsiteY20" fmla="*/ 2447925 h 3567113"/>
              <a:gd name="connsiteX21" fmla="*/ 905540 w 1904271"/>
              <a:gd name="connsiteY21" fmla="*/ 2505075 h 3567113"/>
              <a:gd name="connsiteX22" fmla="*/ 1772316 w 1904271"/>
              <a:gd name="connsiteY22" fmla="*/ 2476501 h 3567113"/>
              <a:gd name="connsiteX23" fmla="*/ 1796127 w 1904271"/>
              <a:gd name="connsiteY23" fmla="*/ 2952750 h 3567113"/>
              <a:gd name="connsiteX24" fmla="*/ 1310353 w 1904271"/>
              <a:gd name="connsiteY24" fmla="*/ 3171825 h 3567113"/>
              <a:gd name="connsiteX25" fmla="*/ 1319877 w 1904271"/>
              <a:gd name="connsiteY25" fmla="*/ 3567113 h 3567113"/>
              <a:gd name="connsiteX0" fmla="*/ 1319877 w 1918124"/>
              <a:gd name="connsiteY0" fmla="*/ 3567113 h 3567113"/>
              <a:gd name="connsiteX1" fmla="*/ 1091278 w 1918124"/>
              <a:gd name="connsiteY1" fmla="*/ 3109913 h 3567113"/>
              <a:gd name="connsiteX2" fmla="*/ 1529428 w 1918124"/>
              <a:gd name="connsiteY2" fmla="*/ 2724150 h 3567113"/>
              <a:gd name="connsiteX3" fmla="*/ 776953 w 1918124"/>
              <a:gd name="connsiteY3" fmla="*/ 2819400 h 3567113"/>
              <a:gd name="connsiteX4" fmla="*/ 665 w 1918124"/>
              <a:gd name="connsiteY4" fmla="*/ 2438401 h 3567113"/>
              <a:gd name="connsiteX5" fmla="*/ 424528 w 1918124"/>
              <a:gd name="connsiteY5" fmla="*/ 2085975 h 3567113"/>
              <a:gd name="connsiteX6" fmla="*/ 1119853 w 1918124"/>
              <a:gd name="connsiteY6" fmla="*/ 2047875 h 3567113"/>
              <a:gd name="connsiteX7" fmla="*/ 357853 w 1918124"/>
              <a:gd name="connsiteY7" fmla="*/ 1562100 h 3567113"/>
              <a:gd name="connsiteX8" fmla="*/ 724565 w 1918124"/>
              <a:gd name="connsiteY8" fmla="*/ 1285875 h 3567113"/>
              <a:gd name="connsiteX9" fmla="*/ 1162715 w 1918124"/>
              <a:gd name="connsiteY9" fmla="*/ 1200150 h 3567113"/>
              <a:gd name="connsiteX10" fmla="*/ 538828 w 1918124"/>
              <a:gd name="connsiteY10" fmla="*/ 633413 h 3567113"/>
              <a:gd name="connsiteX11" fmla="*/ 638840 w 1918124"/>
              <a:gd name="connsiteY11" fmla="*/ 171450 h 3567113"/>
              <a:gd name="connsiteX12" fmla="*/ 1034128 w 1918124"/>
              <a:gd name="connsiteY12" fmla="*/ 0 h 3567113"/>
              <a:gd name="connsiteX13" fmla="*/ 1115090 w 1918124"/>
              <a:gd name="connsiteY13" fmla="*/ 309563 h 3567113"/>
              <a:gd name="connsiteX14" fmla="*/ 948403 w 1918124"/>
              <a:gd name="connsiteY14" fmla="*/ 595313 h 3567113"/>
              <a:gd name="connsiteX15" fmla="*/ 1491328 w 1918124"/>
              <a:gd name="connsiteY15" fmla="*/ 1157288 h 3567113"/>
              <a:gd name="connsiteX16" fmla="*/ 1396078 w 1918124"/>
              <a:gd name="connsiteY16" fmla="*/ 1466850 h 3567113"/>
              <a:gd name="connsiteX17" fmla="*/ 900778 w 1918124"/>
              <a:gd name="connsiteY17" fmla="*/ 1600200 h 3567113"/>
              <a:gd name="connsiteX18" fmla="*/ 1496090 w 1918124"/>
              <a:gd name="connsiteY18" fmla="*/ 1881188 h 3567113"/>
              <a:gd name="connsiteX19" fmla="*/ 1453228 w 1918124"/>
              <a:gd name="connsiteY19" fmla="*/ 2247900 h 3567113"/>
              <a:gd name="connsiteX20" fmla="*/ 491203 w 1918124"/>
              <a:gd name="connsiteY20" fmla="*/ 2447925 h 3567113"/>
              <a:gd name="connsiteX21" fmla="*/ 905540 w 1918124"/>
              <a:gd name="connsiteY21" fmla="*/ 2505075 h 3567113"/>
              <a:gd name="connsiteX22" fmla="*/ 1772316 w 1918124"/>
              <a:gd name="connsiteY22" fmla="*/ 2476501 h 3567113"/>
              <a:gd name="connsiteX23" fmla="*/ 1796127 w 1918124"/>
              <a:gd name="connsiteY23" fmla="*/ 2952750 h 3567113"/>
              <a:gd name="connsiteX24" fmla="*/ 1310353 w 1918124"/>
              <a:gd name="connsiteY24" fmla="*/ 3171825 h 3567113"/>
              <a:gd name="connsiteX25" fmla="*/ 1319877 w 1918124"/>
              <a:gd name="connsiteY25" fmla="*/ 3567113 h 3567113"/>
              <a:gd name="connsiteX0" fmla="*/ 1319212 w 1917459"/>
              <a:gd name="connsiteY0" fmla="*/ 3567113 h 3567113"/>
              <a:gd name="connsiteX1" fmla="*/ 1090613 w 1917459"/>
              <a:gd name="connsiteY1" fmla="*/ 3109913 h 3567113"/>
              <a:gd name="connsiteX2" fmla="*/ 1528763 w 1917459"/>
              <a:gd name="connsiteY2" fmla="*/ 2724150 h 3567113"/>
              <a:gd name="connsiteX3" fmla="*/ 0 w 1917459"/>
              <a:gd name="connsiteY3" fmla="*/ 2438401 h 3567113"/>
              <a:gd name="connsiteX4" fmla="*/ 423863 w 1917459"/>
              <a:gd name="connsiteY4" fmla="*/ 2085975 h 3567113"/>
              <a:gd name="connsiteX5" fmla="*/ 1119188 w 1917459"/>
              <a:gd name="connsiteY5" fmla="*/ 2047875 h 3567113"/>
              <a:gd name="connsiteX6" fmla="*/ 357188 w 1917459"/>
              <a:gd name="connsiteY6" fmla="*/ 1562100 h 3567113"/>
              <a:gd name="connsiteX7" fmla="*/ 723900 w 1917459"/>
              <a:gd name="connsiteY7" fmla="*/ 1285875 h 3567113"/>
              <a:gd name="connsiteX8" fmla="*/ 1162050 w 1917459"/>
              <a:gd name="connsiteY8" fmla="*/ 1200150 h 3567113"/>
              <a:gd name="connsiteX9" fmla="*/ 538163 w 1917459"/>
              <a:gd name="connsiteY9" fmla="*/ 633413 h 3567113"/>
              <a:gd name="connsiteX10" fmla="*/ 638175 w 1917459"/>
              <a:gd name="connsiteY10" fmla="*/ 171450 h 3567113"/>
              <a:gd name="connsiteX11" fmla="*/ 1033463 w 1917459"/>
              <a:gd name="connsiteY11" fmla="*/ 0 h 3567113"/>
              <a:gd name="connsiteX12" fmla="*/ 1114425 w 1917459"/>
              <a:gd name="connsiteY12" fmla="*/ 309563 h 3567113"/>
              <a:gd name="connsiteX13" fmla="*/ 947738 w 1917459"/>
              <a:gd name="connsiteY13" fmla="*/ 595313 h 3567113"/>
              <a:gd name="connsiteX14" fmla="*/ 1490663 w 1917459"/>
              <a:gd name="connsiteY14" fmla="*/ 1157288 h 3567113"/>
              <a:gd name="connsiteX15" fmla="*/ 1395413 w 1917459"/>
              <a:gd name="connsiteY15" fmla="*/ 1466850 h 3567113"/>
              <a:gd name="connsiteX16" fmla="*/ 900113 w 1917459"/>
              <a:gd name="connsiteY16" fmla="*/ 1600200 h 3567113"/>
              <a:gd name="connsiteX17" fmla="*/ 1495425 w 1917459"/>
              <a:gd name="connsiteY17" fmla="*/ 1881188 h 3567113"/>
              <a:gd name="connsiteX18" fmla="*/ 1452563 w 1917459"/>
              <a:gd name="connsiteY18" fmla="*/ 2247900 h 3567113"/>
              <a:gd name="connsiteX19" fmla="*/ 490538 w 1917459"/>
              <a:gd name="connsiteY19" fmla="*/ 2447925 h 3567113"/>
              <a:gd name="connsiteX20" fmla="*/ 904875 w 1917459"/>
              <a:gd name="connsiteY20" fmla="*/ 2505075 h 3567113"/>
              <a:gd name="connsiteX21" fmla="*/ 1771651 w 1917459"/>
              <a:gd name="connsiteY21" fmla="*/ 2476501 h 3567113"/>
              <a:gd name="connsiteX22" fmla="*/ 1795462 w 1917459"/>
              <a:gd name="connsiteY22" fmla="*/ 2952750 h 3567113"/>
              <a:gd name="connsiteX23" fmla="*/ 1309688 w 1917459"/>
              <a:gd name="connsiteY23" fmla="*/ 3171825 h 3567113"/>
              <a:gd name="connsiteX24" fmla="*/ 1319212 w 1917459"/>
              <a:gd name="connsiteY24" fmla="*/ 3567113 h 3567113"/>
              <a:gd name="connsiteX0" fmla="*/ 1319212 w 1917459"/>
              <a:gd name="connsiteY0" fmla="*/ 3567113 h 3567113"/>
              <a:gd name="connsiteX1" fmla="*/ 1090613 w 1917459"/>
              <a:gd name="connsiteY1" fmla="*/ 3109913 h 3567113"/>
              <a:gd name="connsiteX2" fmla="*/ 1528763 w 1917459"/>
              <a:gd name="connsiteY2" fmla="*/ 2724150 h 3567113"/>
              <a:gd name="connsiteX3" fmla="*/ 0 w 1917459"/>
              <a:gd name="connsiteY3" fmla="*/ 2438401 h 3567113"/>
              <a:gd name="connsiteX4" fmla="*/ 423863 w 1917459"/>
              <a:gd name="connsiteY4" fmla="*/ 2085975 h 3567113"/>
              <a:gd name="connsiteX5" fmla="*/ 1119188 w 1917459"/>
              <a:gd name="connsiteY5" fmla="*/ 2047875 h 3567113"/>
              <a:gd name="connsiteX6" fmla="*/ 357188 w 1917459"/>
              <a:gd name="connsiteY6" fmla="*/ 1562100 h 3567113"/>
              <a:gd name="connsiteX7" fmla="*/ 723900 w 1917459"/>
              <a:gd name="connsiteY7" fmla="*/ 1285875 h 3567113"/>
              <a:gd name="connsiteX8" fmla="*/ 1162050 w 1917459"/>
              <a:gd name="connsiteY8" fmla="*/ 1200150 h 3567113"/>
              <a:gd name="connsiteX9" fmla="*/ 538163 w 1917459"/>
              <a:gd name="connsiteY9" fmla="*/ 633413 h 3567113"/>
              <a:gd name="connsiteX10" fmla="*/ 638175 w 1917459"/>
              <a:gd name="connsiteY10" fmla="*/ 171450 h 3567113"/>
              <a:gd name="connsiteX11" fmla="*/ 1033463 w 1917459"/>
              <a:gd name="connsiteY11" fmla="*/ 0 h 3567113"/>
              <a:gd name="connsiteX12" fmla="*/ 1114425 w 1917459"/>
              <a:gd name="connsiteY12" fmla="*/ 309563 h 3567113"/>
              <a:gd name="connsiteX13" fmla="*/ 947738 w 1917459"/>
              <a:gd name="connsiteY13" fmla="*/ 595313 h 3567113"/>
              <a:gd name="connsiteX14" fmla="*/ 1490663 w 1917459"/>
              <a:gd name="connsiteY14" fmla="*/ 1157288 h 3567113"/>
              <a:gd name="connsiteX15" fmla="*/ 1395413 w 1917459"/>
              <a:gd name="connsiteY15" fmla="*/ 1466850 h 3567113"/>
              <a:gd name="connsiteX16" fmla="*/ 900113 w 1917459"/>
              <a:gd name="connsiteY16" fmla="*/ 1600200 h 3567113"/>
              <a:gd name="connsiteX17" fmla="*/ 1495425 w 1917459"/>
              <a:gd name="connsiteY17" fmla="*/ 1881188 h 3567113"/>
              <a:gd name="connsiteX18" fmla="*/ 1452563 w 1917459"/>
              <a:gd name="connsiteY18" fmla="*/ 2247900 h 3567113"/>
              <a:gd name="connsiteX19" fmla="*/ 490538 w 1917459"/>
              <a:gd name="connsiteY19" fmla="*/ 2447925 h 3567113"/>
              <a:gd name="connsiteX20" fmla="*/ 904875 w 1917459"/>
              <a:gd name="connsiteY20" fmla="*/ 2505075 h 3567113"/>
              <a:gd name="connsiteX21" fmla="*/ 1771651 w 1917459"/>
              <a:gd name="connsiteY21" fmla="*/ 2476501 h 3567113"/>
              <a:gd name="connsiteX22" fmla="*/ 1795462 w 1917459"/>
              <a:gd name="connsiteY22" fmla="*/ 2952750 h 3567113"/>
              <a:gd name="connsiteX23" fmla="*/ 1309688 w 1917459"/>
              <a:gd name="connsiteY23" fmla="*/ 3171825 h 3567113"/>
              <a:gd name="connsiteX24" fmla="*/ 1319212 w 1917459"/>
              <a:gd name="connsiteY24" fmla="*/ 3567113 h 3567113"/>
              <a:gd name="connsiteX0" fmla="*/ 1322268 w 1920515"/>
              <a:gd name="connsiteY0" fmla="*/ 3567113 h 3567113"/>
              <a:gd name="connsiteX1" fmla="*/ 1093669 w 1920515"/>
              <a:gd name="connsiteY1" fmla="*/ 3109913 h 3567113"/>
              <a:gd name="connsiteX2" fmla="*/ 1531819 w 1920515"/>
              <a:gd name="connsiteY2" fmla="*/ 2724150 h 3567113"/>
              <a:gd name="connsiteX3" fmla="*/ 3056 w 1920515"/>
              <a:gd name="connsiteY3" fmla="*/ 2438401 h 3567113"/>
              <a:gd name="connsiteX4" fmla="*/ 426919 w 1920515"/>
              <a:gd name="connsiteY4" fmla="*/ 2085975 h 3567113"/>
              <a:gd name="connsiteX5" fmla="*/ 1122244 w 1920515"/>
              <a:gd name="connsiteY5" fmla="*/ 2047875 h 3567113"/>
              <a:gd name="connsiteX6" fmla="*/ 360244 w 1920515"/>
              <a:gd name="connsiteY6" fmla="*/ 1562100 h 3567113"/>
              <a:gd name="connsiteX7" fmla="*/ 726956 w 1920515"/>
              <a:gd name="connsiteY7" fmla="*/ 1285875 h 3567113"/>
              <a:gd name="connsiteX8" fmla="*/ 1165106 w 1920515"/>
              <a:gd name="connsiteY8" fmla="*/ 1200150 h 3567113"/>
              <a:gd name="connsiteX9" fmla="*/ 541219 w 1920515"/>
              <a:gd name="connsiteY9" fmla="*/ 633413 h 3567113"/>
              <a:gd name="connsiteX10" fmla="*/ 641231 w 1920515"/>
              <a:gd name="connsiteY10" fmla="*/ 171450 h 3567113"/>
              <a:gd name="connsiteX11" fmla="*/ 1036519 w 1920515"/>
              <a:gd name="connsiteY11" fmla="*/ 0 h 3567113"/>
              <a:gd name="connsiteX12" fmla="*/ 1117481 w 1920515"/>
              <a:gd name="connsiteY12" fmla="*/ 309563 h 3567113"/>
              <a:gd name="connsiteX13" fmla="*/ 950794 w 1920515"/>
              <a:gd name="connsiteY13" fmla="*/ 595313 h 3567113"/>
              <a:gd name="connsiteX14" fmla="*/ 1493719 w 1920515"/>
              <a:gd name="connsiteY14" fmla="*/ 1157288 h 3567113"/>
              <a:gd name="connsiteX15" fmla="*/ 1398469 w 1920515"/>
              <a:gd name="connsiteY15" fmla="*/ 1466850 h 3567113"/>
              <a:gd name="connsiteX16" fmla="*/ 903169 w 1920515"/>
              <a:gd name="connsiteY16" fmla="*/ 1600200 h 3567113"/>
              <a:gd name="connsiteX17" fmla="*/ 1498481 w 1920515"/>
              <a:gd name="connsiteY17" fmla="*/ 1881188 h 3567113"/>
              <a:gd name="connsiteX18" fmla="*/ 1455619 w 1920515"/>
              <a:gd name="connsiteY18" fmla="*/ 2247900 h 3567113"/>
              <a:gd name="connsiteX19" fmla="*/ 493594 w 1920515"/>
              <a:gd name="connsiteY19" fmla="*/ 2447925 h 3567113"/>
              <a:gd name="connsiteX20" fmla="*/ 907931 w 1920515"/>
              <a:gd name="connsiteY20" fmla="*/ 2505075 h 3567113"/>
              <a:gd name="connsiteX21" fmla="*/ 1774707 w 1920515"/>
              <a:gd name="connsiteY21" fmla="*/ 2476501 h 3567113"/>
              <a:gd name="connsiteX22" fmla="*/ 1798518 w 1920515"/>
              <a:gd name="connsiteY22" fmla="*/ 2952750 h 3567113"/>
              <a:gd name="connsiteX23" fmla="*/ 1312744 w 1920515"/>
              <a:gd name="connsiteY23" fmla="*/ 3171825 h 3567113"/>
              <a:gd name="connsiteX24" fmla="*/ 1322268 w 1920515"/>
              <a:gd name="connsiteY24" fmla="*/ 3567113 h 3567113"/>
              <a:gd name="connsiteX0" fmla="*/ 1298391 w 1896638"/>
              <a:gd name="connsiteY0" fmla="*/ 3567113 h 3567113"/>
              <a:gd name="connsiteX1" fmla="*/ 1069792 w 1896638"/>
              <a:gd name="connsiteY1" fmla="*/ 3109913 h 3567113"/>
              <a:gd name="connsiteX2" fmla="*/ 1507942 w 1896638"/>
              <a:gd name="connsiteY2" fmla="*/ 2724150 h 3567113"/>
              <a:gd name="connsiteX3" fmla="*/ 2992 w 1896638"/>
              <a:gd name="connsiteY3" fmla="*/ 2552701 h 3567113"/>
              <a:gd name="connsiteX4" fmla="*/ 403042 w 1896638"/>
              <a:gd name="connsiteY4" fmla="*/ 2085975 h 3567113"/>
              <a:gd name="connsiteX5" fmla="*/ 1098367 w 1896638"/>
              <a:gd name="connsiteY5" fmla="*/ 2047875 h 3567113"/>
              <a:gd name="connsiteX6" fmla="*/ 336367 w 1896638"/>
              <a:gd name="connsiteY6" fmla="*/ 1562100 h 3567113"/>
              <a:gd name="connsiteX7" fmla="*/ 703079 w 1896638"/>
              <a:gd name="connsiteY7" fmla="*/ 1285875 h 3567113"/>
              <a:gd name="connsiteX8" fmla="*/ 1141229 w 1896638"/>
              <a:gd name="connsiteY8" fmla="*/ 1200150 h 3567113"/>
              <a:gd name="connsiteX9" fmla="*/ 517342 w 1896638"/>
              <a:gd name="connsiteY9" fmla="*/ 633413 h 3567113"/>
              <a:gd name="connsiteX10" fmla="*/ 617354 w 1896638"/>
              <a:gd name="connsiteY10" fmla="*/ 171450 h 3567113"/>
              <a:gd name="connsiteX11" fmla="*/ 1012642 w 1896638"/>
              <a:gd name="connsiteY11" fmla="*/ 0 h 3567113"/>
              <a:gd name="connsiteX12" fmla="*/ 1093604 w 1896638"/>
              <a:gd name="connsiteY12" fmla="*/ 309563 h 3567113"/>
              <a:gd name="connsiteX13" fmla="*/ 926917 w 1896638"/>
              <a:gd name="connsiteY13" fmla="*/ 595313 h 3567113"/>
              <a:gd name="connsiteX14" fmla="*/ 1469842 w 1896638"/>
              <a:gd name="connsiteY14" fmla="*/ 1157288 h 3567113"/>
              <a:gd name="connsiteX15" fmla="*/ 1374592 w 1896638"/>
              <a:gd name="connsiteY15" fmla="*/ 1466850 h 3567113"/>
              <a:gd name="connsiteX16" fmla="*/ 879292 w 1896638"/>
              <a:gd name="connsiteY16" fmla="*/ 1600200 h 3567113"/>
              <a:gd name="connsiteX17" fmla="*/ 1474604 w 1896638"/>
              <a:gd name="connsiteY17" fmla="*/ 1881188 h 3567113"/>
              <a:gd name="connsiteX18" fmla="*/ 1431742 w 1896638"/>
              <a:gd name="connsiteY18" fmla="*/ 2247900 h 3567113"/>
              <a:gd name="connsiteX19" fmla="*/ 469717 w 1896638"/>
              <a:gd name="connsiteY19" fmla="*/ 2447925 h 3567113"/>
              <a:gd name="connsiteX20" fmla="*/ 884054 w 1896638"/>
              <a:gd name="connsiteY20" fmla="*/ 2505075 h 3567113"/>
              <a:gd name="connsiteX21" fmla="*/ 1750830 w 1896638"/>
              <a:gd name="connsiteY21" fmla="*/ 2476501 h 3567113"/>
              <a:gd name="connsiteX22" fmla="*/ 1774641 w 1896638"/>
              <a:gd name="connsiteY22" fmla="*/ 2952750 h 3567113"/>
              <a:gd name="connsiteX23" fmla="*/ 1288867 w 1896638"/>
              <a:gd name="connsiteY23" fmla="*/ 3171825 h 3567113"/>
              <a:gd name="connsiteX24" fmla="*/ 1298391 w 1896638"/>
              <a:gd name="connsiteY24" fmla="*/ 3567113 h 3567113"/>
              <a:gd name="connsiteX0" fmla="*/ 1297120 w 1895367"/>
              <a:gd name="connsiteY0" fmla="*/ 3567113 h 3567113"/>
              <a:gd name="connsiteX1" fmla="*/ 1068521 w 1895367"/>
              <a:gd name="connsiteY1" fmla="*/ 3109913 h 3567113"/>
              <a:gd name="connsiteX2" fmla="*/ 1506671 w 1895367"/>
              <a:gd name="connsiteY2" fmla="*/ 2724150 h 3567113"/>
              <a:gd name="connsiteX3" fmla="*/ 1721 w 1895367"/>
              <a:gd name="connsiteY3" fmla="*/ 2552701 h 3567113"/>
              <a:gd name="connsiteX4" fmla="*/ 401771 w 1895367"/>
              <a:gd name="connsiteY4" fmla="*/ 2085975 h 3567113"/>
              <a:gd name="connsiteX5" fmla="*/ 1097096 w 1895367"/>
              <a:gd name="connsiteY5" fmla="*/ 2047875 h 3567113"/>
              <a:gd name="connsiteX6" fmla="*/ 335096 w 1895367"/>
              <a:gd name="connsiteY6" fmla="*/ 1562100 h 3567113"/>
              <a:gd name="connsiteX7" fmla="*/ 701808 w 1895367"/>
              <a:gd name="connsiteY7" fmla="*/ 1285875 h 3567113"/>
              <a:gd name="connsiteX8" fmla="*/ 1139958 w 1895367"/>
              <a:gd name="connsiteY8" fmla="*/ 1200150 h 3567113"/>
              <a:gd name="connsiteX9" fmla="*/ 516071 w 1895367"/>
              <a:gd name="connsiteY9" fmla="*/ 633413 h 3567113"/>
              <a:gd name="connsiteX10" fmla="*/ 616083 w 1895367"/>
              <a:gd name="connsiteY10" fmla="*/ 171450 h 3567113"/>
              <a:gd name="connsiteX11" fmla="*/ 1011371 w 1895367"/>
              <a:gd name="connsiteY11" fmla="*/ 0 h 3567113"/>
              <a:gd name="connsiteX12" fmla="*/ 1092333 w 1895367"/>
              <a:gd name="connsiteY12" fmla="*/ 309563 h 3567113"/>
              <a:gd name="connsiteX13" fmla="*/ 925646 w 1895367"/>
              <a:gd name="connsiteY13" fmla="*/ 595313 h 3567113"/>
              <a:gd name="connsiteX14" fmla="*/ 1468571 w 1895367"/>
              <a:gd name="connsiteY14" fmla="*/ 1157288 h 3567113"/>
              <a:gd name="connsiteX15" fmla="*/ 1373321 w 1895367"/>
              <a:gd name="connsiteY15" fmla="*/ 1466850 h 3567113"/>
              <a:gd name="connsiteX16" fmla="*/ 878021 w 1895367"/>
              <a:gd name="connsiteY16" fmla="*/ 1600200 h 3567113"/>
              <a:gd name="connsiteX17" fmla="*/ 1473333 w 1895367"/>
              <a:gd name="connsiteY17" fmla="*/ 1881188 h 3567113"/>
              <a:gd name="connsiteX18" fmla="*/ 1430471 w 1895367"/>
              <a:gd name="connsiteY18" fmla="*/ 2247900 h 3567113"/>
              <a:gd name="connsiteX19" fmla="*/ 468446 w 1895367"/>
              <a:gd name="connsiteY19" fmla="*/ 2447925 h 3567113"/>
              <a:gd name="connsiteX20" fmla="*/ 882783 w 1895367"/>
              <a:gd name="connsiteY20" fmla="*/ 2505075 h 3567113"/>
              <a:gd name="connsiteX21" fmla="*/ 1749559 w 1895367"/>
              <a:gd name="connsiteY21" fmla="*/ 2476501 h 3567113"/>
              <a:gd name="connsiteX22" fmla="*/ 1773370 w 1895367"/>
              <a:gd name="connsiteY22" fmla="*/ 2952750 h 3567113"/>
              <a:gd name="connsiteX23" fmla="*/ 1287596 w 1895367"/>
              <a:gd name="connsiteY23" fmla="*/ 3171825 h 3567113"/>
              <a:gd name="connsiteX24" fmla="*/ 1297120 w 1895367"/>
              <a:gd name="connsiteY24" fmla="*/ 3567113 h 3567113"/>
              <a:gd name="connsiteX0" fmla="*/ 1311443 w 1909690"/>
              <a:gd name="connsiteY0" fmla="*/ 3567113 h 3567113"/>
              <a:gd name="connsiteX1" fmla="*/ 1082844 w 1909690"/>
              <a:gd name="connsiteY1" fmla="*/ 3109913 h 3567113"/>
              <a:gd name="connsiteX2" fmla="*/ 1520994 w 1909690"/>
              <a:gd name="connsiteY2" fmla="*/ 2724150 h 3567113"/>
              <a:gd name="connsiteX3" fmla="*/ 16044 w 1909690"/>
              <a:gd name="connsiteY3" fmla="*/ 2552701 h 3567113"/>
              <a:gd name="connsiteX4" fmla="*/ 416094 w 1909690"/>
              <a:gd name="connsiteY4" fmla="*/ 2085975 h 3567113"/>
              <a:gd name="connsiteX5" fmla="*/ 1111419 w 1909690"/>
              <a:gd name="connsiteY5" fmla="*/ 2047875 h 3567113"/>
              <a:gd name="connsiteX6" fmla="*/ 349419 w 1909690"/>
              <a:gd name="connsiteY6" fmla="*/ 1562100 h 3567113"/>
              <a:gd name="connsiteX7" fmla="*/ 716131 w 1909690"/>
              <a:gd name="connsiteY7" fmla="*/ 1285875 h 3567113"/>
              <a:gd name="connsiteX8" fmla="*/ 1154281 w 1909690"/>
              <a:gd name="connsiteY8" fmla="*/ 1200150 h 3567113"/>
              <a:gd name="connsiteX9" fmla="*/ 530394 w 1909690"/>
              <a:gd name="connsiteY9" fmla="*/ 633413 h 3567113"/>
              <a:gd name="connsiteX10" fmla="*/ 630406 w 1909690"/>
              <a:gd name="connsiteY10" fmla="*/ 171450 h 3567113"/>
              <a:gd name="connsiteX11" fmla="*/ 1025694 w 1909690"/>
              <a:gd name="connsiteY11" fmla="*/ 0 h 3567113"/>
              <a:gd name="connsiteX12" fmla="*/ 1106656 w 1909690"/>
              <a:gd name="connsiteY12" fmla="*/ 309563 h 3567113"/>
              <a:gd name="connsiteX13" fmla="*/ 939969 w 1909690"/>
              <a:gd name="connsiteY13" fmla="*/ 595313 h 3567113"/>
              <a:gd name="connsiteX14" fmla="*/ 1482894 w 1909690"/>
              <a:gd name="connsiteY14" fmla="*/ 1157288 h 3567113"/>
              <a:gd name="connsiteX15" fmla="*/ 1387644 w 1909690"/>
              <a:gd name="connsiteY15" fmla="*/ 1466850 h 3567113"/>
              <a:gd name="connsiteX16" fmla="*/ 892344 w 1909690"/>
              <a:gd name="connsiteY16" fmla="*/ 1600200 h 3567113"/>
              <a:gd name="connsiteX17" fmla="*/ 1487656 w 1909690"/>
              <a:gd name="connsiteY17" fmla="*/ 1881188 h 3567113"/>
              <a:gd name="connsiteX18" fmla="*/ 1444794 w 1909690"/>
              <a:gd name="connsiteY18" fmla="*/ 2247900 h 3567113"/>
              <a:gd name="connsiteX19" fmla="*/ 482769 w 1909690"/>
              <a:gd name="connsiteY19" fmla="*/ 2447925 h 3567113"/>
              <a:gd name="connsiteX20" fmla="*/ 897106 w 1909690"/>
              <a:gd name="connsiteY20" fmla="*/ 2505075 h 3567113"/>
              <a:gd name="connsiteX21" fmla="*/ 1763882 w 1909690"/>
              <a:gd name="connsiteY21" fmla="*/ 2476501 h 3567113"/>
              <a:gd name="connsiteX22" fmla="*/ 1787693 w 1909690"/>
              <a:gd name="connsiteY22" fmla="*/ 2952750 h 3567113"/>
              <a:gd name="connsiteX23" fmla="*/ 1301919 w 1909690"/>
              <a:gd name="connsiteY23" fmla="*/ 3171825 h 3567113"/>
              <a:gd name="connsiteX24" fmla="*/ 1311443 w 1909690"/>
              <a:gd name="connsiteY24" fmla="*/ 3567113 h 3567113"/>
              <a:gd name="connsiteX0" fmla="*/ 1298427 w 1896674"/>
              <a:gd name="connsiteY0" fmla="*/ 3567113 h 3567113"/>
              <a:gd name="connsiteX1" fmla="*/ 1069828 w 1896674"/>
              <a:gd name="connsiteY1" fmla="*/ 3109913 h 3567113"/>
              <a:gd name="connsiteX2" fmla="*/ 1507978 w 1896674"/>
              <a:gd name="connsiteY2" fmla="*/ 2724150 h 3567113"/>
              <a:gd name="connsiteX3" fmla="*/ 3028 w 1896674"/>
              <a:gd name="connsiteY3" fmla="*/ 2552701 h 3567113"/>
              <a:gd name="connsiteX4" fmla="*/ 1098403 w 1896674"/>
              <a:gd name="connsiteY4" fmla="*/ 2047875 h 3567113"/>
              <a:gd name="connsiteX5" fmla="*/ 336403 w 1896674"/>
              <a:gd name="connsiteY5" fmla="*/ 1562100 h 3567113"/>
              <a:gd name="connsiteX6" fmla="*/ 703115 w 1896674"/>
              <a:gd name="connsiteY6" fmla="*/ 1285875 h 3567113"/>
              <a:gd name="connsiteX7" fmla="*/ 1141265 w 1896674"/>
              <a:gd name="connsiteY7" fmla="*/ 1200150 h 3567113"/>
              <a:gd name="connsiteX8" fmla="*/ 517378 w 1896674"/>
              <a:gd name="connsiteY8" fmla="*/ 633413 h 3567113"/>
              <a:gd name="connsiteX9" fmla="*/ 617390 w 1896674"/>
              <a:gd name="connsiteY9" fmla="*/ 171450 h 3567113"/>
              <a:gd name="connsiteX10" fmla="*/ 1012678 w 1896674"/>
              <a:gd name="connsiteY10" fmla="*/ 0 h 3567113"/>
              <a:gd name="connsiteX11" fmla="*/ 1093640 w 1896674"/>
              <a:gd name="connsiteY11" fmla="*/ 309563 h 3567113"/>
              <a:gd name="connsiteX12" fmla="*/ 926953 w 1896674"/>
              <a:gd name="connsiteY12" fmla="*/ 595313 h 3567113"/>
              <a:gd name="connsiteX13" fmla="*/ 1469878 w 1896674"/>
              <a:gd name="connsiteY13" fmla="*/ 1157288 h 3567113"/>
              <a:gd name="connsiteX14" fmla="*/ 1374628 w 1896674"/>
              <a:gd name="connsiteY14" fmla="*/ 1466850 h 3567113"/>
              <a:gd name="connsiteX15" fmla="*/ 879328 w 1896674"/>
              <a:gd name="connsiteY15" fmla="*/ 1600200 h 3567113"/>
              <a:gd name="connsiteX16" fmla="*/ 1474640 w 1896674"/>
              <a:gd name="connsiteY16" fmla="*/ 1881188 h 3567113"/>
              <a:gd name="connsiteX17" fmla="*/ 1431778 w 1896674"/>
              <a:gd name="connsiteY17" fmla="*/ 2247900 h 3567113"/>
              <a:gd name="connsiteX18" fmla="*/ 469753 w 1896674"/>
              <a:gd name="connsiteY18" fmla="*/ 2447925 h 3567113"/>
              <a:gd name="connsiteX19" fmla="*/ 884090 w 1896674"/>
              <a:gd name="connsiteY19" fmla="*/ 2505075 h 3567113"/>
              <a:gd name="connsiteX20" fmla="*/ 1750866 w 1896674"/>
              <a:gd name="connsiteY20" fmla="*/ 2476501 h 3567113"/>
              <a:gd name="connsiteX21" fmla="*/ 1774677 w 1896674"/>
              <a:gd name="connsiteY21" fmla="*/ 2952750 h 3567113"/>
              <a:gd name="connsiteX22" fmla="*/ 1288903 w 1896674"/>
              <a:gd name="connsiteY22" fmla="*/ 3171825 h 3567113"/>
              <a:gd name="connsiteX23" fmla="*/ 1298427 w 1896674"/>
              <a:gd name="connsiteY23" fmla="*/ 3567113 h 3567113"/>
              <a:gd name="connsiteX0" fmla="*/ 1298568 w 1896815"/>
              <a:gd name="connsiteY0" fmla="*/ 3567113 h 3567113"/>
              <a:gd name="connsiteX1" fmla="*/ 1069969 w 1896815"/>
              <a:gd name="connsiteY1" fmla="*/ 3109913 h 3567113"/>
              <a:gd name="connsiteX2" fmla="*/ 1508119 w 1896815"/>
              <a:gd name="connsiteY2" fmla="*/ 2724150 h 3567113"/>
              <a:gd name="connsiteX3" fmla="*/ 3169 w 1896815"/>
              <a:gd name="connsiteY3" fmla="*/ 2552701 h 3567113"/>
              <a:gd name="connsiteX4" fmla="*/ 1098544 w 1896815"/>
              <a:gd name="connsiteY4" fmla="*/ 2047875 h 3567113"/>
              <a:gd name="connsiteX5" fmla="*/ 336544 w 1896815"/>
              <a:gd name="connsiteY5" fmla="*/ 1562100 h 3567113"/>
              <a:gd name="connsiteX6" fmla="*/ 703256 w 1896815"/>
              <a:gd name="connsiteY6" fmla="*/ 1285875 h 3567113"/>
              <a:gd name="connsiteX7" fmla="*/ 1141406 w 1896815"/>
              <a:gd name="connsiteY7" fmla="*/ 1200150 h 3567113"/>
              <a:gd name="connsiteX8" fmla="*/ 517519 w 1896815"/>
              <a:gd name="connsiteY8" fmla="*/ 633413 h 3567113"/>
              <a:gd name="connsiteX9" fmla="*/ 617531 w 1896815"/>
              <a:gd name="connsiteY9" fmla="*/ 171450 h 3567113"/>
              <a:gd name="connsiteX10" fmla="*/ 1012819 w 1896815"/>
              <a:gd name="connsiteY10" fmla="*/ 0 h 3567113"/>
              <a:gd name="connsiteX11" fmla="*/ 1093781 w 1896815"/>
              <a:gd name="connsiteY11" fmla="*/ 309563 h 3567113"/>
              <a:gd name="connsiteX12" fmla="*/ 927094 w 1896815"/>
              <a:gd name="connsiteY12" fmla="*/ 595313 h 3567113"/>
              <a:gd name="connsiteX13" fmla="*/ 1470019 w 1896815"/>
              <a:gd name="connsiteY13" fmla="*/ 1157288 h 3567113"/>
              <a:gd name="connsiteX14" fmla="*/ 1374769 w 1896815"/>
              <a:gd name="connsiteY14" fmla="*/ 1466850 h 3567113"/>
              <a:gd name="connsiteX15" fmla="*/ 879469 w 1896815"/>
              <a:gd name="connsiteY15" fmla="*/ 1600200 h 3567113"/>
              <a:gd name="connsiteX16" fmla="*/ 1474781 w 1896815"/>
              <a:gd name="connsiteY16" fmla="*/ 1881188 h 3567113"/>
              <a:gd name="connsiteX17" fmla="*/ 1431919 w 1896815"/>
              <a:gd name="connsiteY17" fmla="*/ 2247900 h 3567113"/>
              <a:gd name="connsiteX18" fmla="*/ 469894 w 1896815"/>
              <a:gd name="connsiteY18" fmla="*/ 2447925 h 3567113"/>
              <a:gd name="connsiteX19" fmla="*/ 884231 w 1896815"/>
              <a:gd name="connsiteY19" fmla="*/ 2505075 h 3567113"/>
              <a:gd name="connsiteX20" fmla="*/ 1751007 w 1896815"/>
              <a:gd name="connsiteY20" fmla="*/ 2476501 h 3567113"/>
              <a:gd name="connsiteX21" fmla="*/ 1774818 w 1896815"/>
              <a:gd name="connsiteY21" fmla="*/ 2952750 h 3567113"/>
              <a:gd name="connsiteX22" fmla="*/ 1289044 w 1896815"/>
              <a:gd name="connsiteY22" fmla="*/ 3171825 h 3567113"/>
              <a:gd name="connsiteX23" fmla="*/ 1298568 w 1896815"/>
              <a:gd name="connsiteY23" fmla="*/ 3567113 h 3567113"/>
              <a:gd name="connsiteX0" fmla="*/ 1303282 w 1901529"/>
              <a:gd name="connsiteY0" fmla="*/ 3567113 h 3567113"/>
              <a:gd name="connsiteX1" fmla="*/ 1074683 w 1901529"/>
              <a:gd name="connsiteY1" fmla="*/ 3109913 h 3567113"/>
              <a:gd name="connsiteX2" fmla="*/ 1512833 w 1901529"/>
              <a:gd name="connsiteY2" fmla="*/ 2724150 h 3567113"/>
              <a:gd name="connsiteX3" fmla="*/ 7883 w 1901529"/>
              <a:gd name="connsiteY3" fmla="*/ 2552701 h 3567113"/>
              <a:gd name="connsiteX4" fmla="*/ 1103258 w 1901529"/>
              <a:gd name="connsiteY4" fmla="*/ 2047875 h 3567113"/>
              <a:gd name="connsiteX5" fmla="*/ 341258 w 1901529"/>
              <a:gd name="connsiteY5" fmla="*/ 1562100 h 3567113"/>
              <a:gd name="connsiteX6" fmla="*/ 707970 w 1901529"/>
              <a:gd name="connsiteY6" fmla="*/ 1285875 h 3567113"/>
              <a:gd name="connsiteX7" fmla="*/ 1146120 w 1901529"/>
              <a:gd name="connsiteY7" fmla="*/ 1200150 h 3567113"/>
              <a:gd name="connsiteX8" fmla="*/ 522233 w 1901529"/>
              <a:gd name="connsiteY8" fmla="*/ 633413 h 3567113"/>
              <a:gd name="connsiteX9" fmla="*/ 622245 w 1901529"/>
              <a:gd name="connsiteY9" fmla="*/ 171450 h 3567113"/>
              <a:gd name="connsiteX10" fmla="*/ 1017533 w 1901529"/>
              <a:gd name="connsiteY10" fmla="*/ 0 h 3567113"/>
              <a:gd name="connsiteX11" fmla="*/ 1098495 w 1901529"/>
              <a:gd name="connsiteY11" fmla="*/ 309563 h 3567113"/>
              <a:gd name="connsiteX12" fmla="*/ 931808 w 1901529"/>
              <a:gd name="connsiteY12" fmla="*/ 595313 h 3567113"/>
              <a:gd name="connsiteX13" fmla="*/ 1474733 w 1901529"/>
              <a:gd name="connsiteY13" fmla="*/ 1157288 h 3567113"/>
              <a:gd name="connsiteX14" fmla="*/ 1379483 w 1901529"/>
              <a:gd name="connsiteY14" fmla="*/ 1466850 h 3567113"/>
              <a:gd name="connsiteX15" fmla="*/ 884183 w 1901529"/>
              <a:gd name="connsiteY15" fmla="*/ 1600200 h 3567113"/>
              <a:gd name="connsiteX16" fmla="*/ 1479495 w 1901529"/>
              <a:gd name="connsiteY16" fmla="*/ 1881188 h 3567113"/>
              <a:gd name="connsiteX17" fmla="*/ 1436633 w 1901529"/>
              <a:gd name="connsiteY17" fmla="*/ 2247900 h 3567113"/>
              <a:gd name="connsiteX18" fmla="*/ 474608 w 1901529"/>
              <a:gd name="connsiteY18" fmla="*/ 2447925 h 3567113"/>
              <a:gd name="connsiteX19" fmla="*/ 888945 w 1901529"/>
              <a:gd name="connsiteY19" fmla="*/ 2505075 h 3567113"/>
              <a:gd name="connsiteX20" fmla="*/ 1755721 w 1901529"/>
              <a:gd name="connsiteY20" fmla="*/ 2476501 h 3567113"/>
              <a:gd name="connsiteX21" fmla="*/ 1779532 w 1901529"/>
              <a:gd name="connsiteY21" fmla="*/ 2952750 h 3567113"/>
              <a:gd name="connsiteX22" fmla="*/ 1293758 w 1901529"/>
              <a:gd name="connsiteY22" fmla="*/ 3171825 h 3567113"/>
              <a:gd name="connsiteX23" fmla="*/ 1303282 w 1901529"/>
              <a:gd name="connsiteY23" fmla="*/ 3567113 h 3567113"/>
              <a:gd name="connsiteX0" fmla="*/ 1303282 w 1901529"/>
              <a:gd name="connsiteY0" fmla="*/ 3567113 h 3567113"/>
              <a:gd name="connsiteX1" fmla="*/ 1074683 w 1901529"/>
              <a:gd name="connsiteY1" fmla="*/ 3109913 h 3567113"/>
              <a:gd name="connsiteX2" fmla="*/ 1512833 w 1901529"/>
              <a:gd name="connsiteY2" fmla="*/ 2724150 h 3567113"/>
              <a:gd name="connsiteX3" fmla="*/ 7883 w 1901529"/>
              <a:gd name="connsiteY3" fmla="*/ 2552701 h 3567113"/>
              <a:gd name="connsiteX4" fmla="*/ 1103258 w 1901529"/>
              <a:gd name="connsiteY4" fmla="*/ 2047875 h 3567113"/>
              <a:gd name="connsiteX5" fmla="*/ 341258 w 1901529"/>
              <a:gd name="connsiteY5" fmla="*/ 1562100 h 3567113"/>
              <a:gd name="connsiteX6" fmla="*/ 707970 w 1901529"/>
              <a:gd name="connsiteY6" fmla="*/ 1285875 h 3567113"/>
              <a:gd name="connsiteX7" fmla="*/ 1146120 w 1901529"/>
              <a:gd name="connsiteY7" fmla="*/ 1200150 h 3567113"/>
              <a:gd name="connsiteX8" fmla="*/ 522233 w 1901529"/>
              <a:gd name="connsiteY8" fmla="*/ 633413 h 3567113"/>
              <a:gd name="connsiteX9" fmla="*/ 622245 w 1901529"/>
              <a:gd name="connsiteY9" fmla="*/ 171450 h 3567113"/>
              <a:gd name="connsiteX10" fmla="*/ 1017533 w 1901529"/>
              <a:gd name="connsiteY10" fmla="*/ 0 h 3567113"/>
              <a:gd name="connsiteX11" fmla="*/ 1098495 w 1901529"/>
              <a:gd name="connsiteY11" fmla="*/ 309563 h 3567113"/>
              <a:gd name="connsiteX12" fmla="*/ 931808 w 1901529"/>
              <a:gd name="connsiteY12" fmla="*/ 595313 h 3567113"/>
              <a:gd name="connsiteX13" fmla="*/ 1474733 w 1901529"/>
              <a:gd name="connsiteY13" fmla="*/ 1157288 h 3567113"/>
              <a:gd name="connsiteX14" fmla="*/ 1379483 w 1901529"/>
              <a:gd name="connsiteY14" fmla="*/ 1466850 h 3567113"/>
              <a:gd name="connsiteX15" fmla="*/ 884183 w 1901529"/>
              <a:gd name="connsiteY15" fmla="*/ 1600200 h 3567113"/>
              <a:gd name="connsiteX16" fmla="*/ 1479495 w 1901529"/>
              <a:gd name="connsiteY16" fmla="*/ 1881188 h 3567113"/>
              <a:gd name="connsiteX17" fmla="*/ 1436633 w 1901529"/>
              <a:gd name="connsiteY17" fmla="*/ 2247900 h 3567113"/>
              <a:gd name="connsiteX18" fmla="*/ 474608 w 1901529"/>
              <a:gd name="connsiteY18" fmla="*/ 2447925 h 3567113"/>
              <a:gd name="connsiteX19" fmla="*/ 888945 w 1901529"/>
              <a:gd name="connsiteY19" fmla="*/ 2505075 h 3567113"/>
              <a:gd name="connsiteX20" fmla="*/ 1755721 w 1901529"/>
              <a:gd name="connsiteY20" fmla="*/ 2476501 h 3567113"/>
              <a:gd name="connsiteX21" fmla="*/ 1779532 w 1901529"/>
              <a:gd name="connsiteY21" fmla="*/ 2952750 h 3567113"/>
              <a:gd name="connsiteX22" fmla="*/ 1293758 w 1901529"/>
              <a:gd name="connsiteY22" fmla="*/ 3171825 h 3567113"/>
              <a:gd name="connsiteX23" fmla="*/ 1303282 w 1901529"/>
              <a:gd name="connsiteY23" fmla="*/ 3567113 h 3567113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707970 w 1901529"/>
              <a:gd name="connsiteY6" fmla="*/ 1303148 h 3584386"/>
              <a:gd name="connsiteX7" fmla="*/ 1146120 w 1901529"/>
              <a:gd name="connsiteY7" fmla="*/ 1217423 h 3584386"/>
              <a:gd name="connsiteX8" fmla="*/ 522233 w 1901529"/>
              <a:gd name="connsiteY8" fmla="*/ 650686 h 3584386"/>
              <a:gd name="connsiteX9" fmla="*/ 622245 w 1901529"/>
              <a:gd name="connsiteY9" fmla="*/ 188723 h 3584386"/>
              <a:gd name="connsiteX10" fmla="*/ 1017533 w 1901529"/>
              <a:gd name="connsiteY10" fmla="*/ 17273 h 3584386"/>
              <a:gd name="connsiteX11" fmla="*/ 1098495 w 1901529"/>
              <a:gd name="connsiteY11" fmla="*/ 326836 h 3584386"/>
              <a:gd name="connsiteX12" fmla="*/ 931808 w 1901529"/>
              <a:gd name="connsiteY12" fmla="*/ 612586 h 3584386"/>
              <a:gd name="connsiteX13" fmla="*/ 1474733 w 1901529"/>
              <a:gd name="connsiteY13" fmla="*/ 1174561 h 3584386"/>
              <a:gd name="connsiteX14" fmla="*/ 1379483 w 1901529"/>
              <a:gd name="connsiteY14" fmla="*/ 1484123 h 3584386"/>
              <a:gd name="connsiteX15" fmla="*/ 884183 w 1901529"/>
              <a:gd name="connsiteY15" fmla="*/ 1617473 h 3584386"/>
              <a:gd name="connsiteX16" fmla="*/ 1479495 w 1901529"/>
              <a:gd name="connsiteY16" fmla="*/ 1898461 h 3584386"/>
              <a:gd name="connsiteX17" fmla="*/ 1436633 w 1901529"/>
              <a:gd name="connsiteY17" fmla="*/ 2265173 h 3584386"/>
              <a:gd name="connsiteX18" fmla="*/ 474608 w 1901529"/>
              <a:gd name="connsiteY18" fmla="*/ 2465198 h 3584386"/>
              <a:gd name="connsiteX19" fmla="*/ 888945 w 1901529"/>
              <a:gd name="connsiteY19" fmla="*/ 2522348 h 3584386"/>
              <a:gd name="connsiteX20" fmla="*/ 1755721 w 1901529"/>
              <a:gd name="connsiteY20" fmla="*/ 2493774 h 3584386"/>
              <a:gd name="connsiteX21" fmla="*/ 1779532 w 1901529"/>
              <a:gd name="connsiteY21" fmla="*/ 2970023 h 3584386"/>
              <a:gd name="connsiteX22" fmla="*/ 1293758 w 1901529"/>
              <a:gd name="connsiteY22" fmla="*/ 3189098 h 3584386"/>
              <a:gd name="connsiteX23" fmla="*/ 1303282 w 1901529"/>
              <a:gd name="connsiteY23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707970 w 1901529"/>
              <a:gd name="connsiteY6" fmla="*/ 1303148 h 3584386"/>
              <a:gd name="connsiteX7" fmla="*/ 1146120 w 1901529"/>
              <a:gd name="connsiteY7" fmla="*/ 1217423 h 3584386"/>
              <a:gd name="connsiteX8" fmla="*/ 522233 w 1901529"/>
              <a:gd name="connsiteY8" fmla="*/ 650686 h 3584386"/>
              <a:gd name="connsiteX9" fmla="*/ 622245 w 1901529"/>
              <a:gd name="connsiteY9" fmla="*/ 188723 h 3584386"/>
              <a:gd name="connsiteX10" fmla="*/ 1017533 w 1901529"/>
              <a:gd name="connsiteY10" fmla="*/ 17273 h 3584386"/>
              <a:gd name="connsiteX11" fmla="*/ 1098495 w 1901529"/>
              <a:gd name="connsiteY11" fmla="*/ 326836 h 3584386"/>
              <a:gd name="connsiteX12" fmla="*/ 931808 w 1901529"/>
              <a:gd name="connsiteY12" fmla="*/ 612586 h 3584386"/>
              <a:gd name="connsiteX13" fmla="*/ 1474733 w 1901529"/>
              <a:gd name="connsiteY13" fmla="*/ 1174561 h 3584386"/>
              <a:gd name="connsiteX14" fmla="*/ 1379483 w 1901529"/>
              <a:gd name="connsiteY14" fmla="*/ 1484123 h 3584386"/>
              <a:gd name="connsiteX15" fmla="*/ 884183 w 1901529"/>
              <a:gd name="connsiteY15" fmla="*/ 1617473 h 3584386"/>
              <a:gd name="connsiteX16" fmla="*/ 1479495 w 1901529"/>
              <a:gd name="connsiteY16" fmla="*/ 1898461 h 3584386"/>
              <a:gd name="connsiteX17" fmla="*/ 1436633 w 1901529"/>
              <a:gd name="connsiteY17" fmla="*/ 2265173 h 3584386"/>
              <a:gd name="connsiteX18" fmla="*/ 474608 w 1901529"/>
              <a:gd name="connsiteY18" fmla="*/ 2465198 h 3584386"/>
              <a:gd name="connsiteX19" fmla="*/ 888945 w 1901529"/>
              <a:gd name="connsiteY19" fmla="*/ 2522348 h 3584386"/>
              <a:gd name="connsiteX20" fmla="*/ 1755721 w 1901529"/>
              <a:gd name="connsiteY20" fmla="*/ 2493774 h 3584386"/>
              <a:gd name="connsiteX21" fmla="*/ 1779532 w 1901529"/>
              <a:gd name="connsiteY21" fmla="*/ 2970023 h 3584386"/>
              <a:gd name="connsiteX22" fmla="*/ 1293758 w 1901529"/>
              <a:gd name="connsiteY22" fmla="*/ 3189098 h 3584386"/>
              <a:gd name="connsiteX23" fmla="*/ 1303282 w 1901529"/>
              <a:gd name="connsiteY23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707970 w 1901529"/>
              <a:gd name="connsiteY6" fmla="*/ 1303148 h 3584386"/>
              <a:gd name="connsiteX7" fmla="*/ 1146120 w 1901529"/>
              <a:gd name="connsiteY7" fmla="*/ 1217423 h 3584386"/>
              <a:gd name="connsiteX8" fmla="*/ 522233 w 1901529"/>
              <a:gd name="connsiteY8" fmla="*/ 650686 h 3584386"/>
              <a:gd name="connsiteX9" fmla="*/ 622245 w 1901529"/>
              <a:gd name="connsiteY9" fmla="*/ 188723 h 3584386"/>
              <a:gd name="connsiteX10" fmla="*/ 1017533 w 1901529"/>
              <a:gd name="connsiteY10" fmla="*/ 17273 h 3584386"/>
              <a:gd name="connsiteX11" fmla="*/ 1098495 w 1901529"/>
              <a:gd name="connsiteY11" fmla="*/ 326836 h 3584386"/>
              <a:gd name="connsiteX12" fmla="*/ 931808 w 1901529"/>
              <a:gd name="connsiteY12" fmla="*/ 612586 h 3584386"/>
              <a:gd name="connsiteX13" fmla="*/ 1474733 w 1901529"/>
              <a:gd name="connsiteY13" fmla="*/ 1174561 h 3584386"/>
              <a:gd name="connsiteX14" fmla="*/ 1379483 w 1901529"/>
              <a:gd name="connsiteY14" fmla="*/ 1484123 h 3584386"/>
              <a:gd name="connsiteX15" fmla="*/ 884183 w 1901529"/>
              <a:gd name="connsiteY15" fmla="*/ 1617473 h 3584386"/>
              <a:gd name="connsiteX16" fmla="*/ 1479495 w 1901529"/>
              <a:gd name="connsiteY16" fmla="*/ 1898461 h 3584386"/>
              <a:gd name="connsiteX17" fmla="*/ 1436633 w 1901529"/>
              <a:gd name="connsiteY17" fmla="*/ 2265173 h 3584386"/>
              <a:gd name="connsiteX18" fmla="*/ 474608 w 1901529"/>
              <a:gd name="connsiteY18" fmla="*/ 2465198 h 3584386"/>
              <a:gd name="connsiteX19" fmla="*/ 888945 w 1901529"/>
              <a:gd name="connsiteY19" fmla="*/ 2522348 h 3584386"/>
              <a:gd name="connsiteX20" fmla="*/ 1755721 w 1901529"/>
              <a:gd name="connsiteY20" fmla="*/ 2493774 h 3584386"/>
              <a:gd name="connsiteX21" fmla="*/ 1779532 w 1901529"/>
              <a:gd name="connsiteY21" fmla="*/ 2970023 h 3584386"/>
              <a:gd name="connsiteX22" fmla="*/ 1293758 w 1901529"/>
              <a:gd name="connsiteY22" fmla="*/ 3189098 h 3584386"/>
              <a:gd name="connsiteX23" fmla="*/ 1303282 w 1901529"/>
              <a:gd name="connsiteY23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707970 w 1901529"/>
              <a:gd name="connsiteY6" fmla="*/ 1303148 h 3584386"/>
              <a:gd name="connsiteX7" fmla="*/ 1146120 w 1901529"/>
              <a:gd name="connsiteY7" fmla="*/ 1217423 h 3584386"/>
              <a:gd name="connsiteX8" fmla="*/ 522233 w 1901529"/>
              <a:gd name="connsiteY8" fmla="*/ 650686 h 3584386"/>
              <a:gd name="connsiteX9" fmla="*/ 622245 w 1901529"/>
              <a:gd name="connsiteY9" fmla="*/ 188723 h 3584386"/>
              <a:gd name="connsiteX10" fmla="*/ 1017533 w 1901529"/>
              <a:gd name="connsiteY10" fmla="*/ 17273 h 3584386"/>
              <a:gd name="connsiteX11" fmla="*/ 1098495 w 1901529"/>
              <a:gd name="connsiteY11" fmla="*/ 326836 h 3584386"/>
              <a:gd name="connsiteX12" fmla="*/ 931808 w 1901529"/>
              <a:gd name="connsiteY12" fmla="*/ 612586 h 3584386"/>
              <a:gd name="connsiteX13" fmla="*/ 1474733 w 1901529"/>
              <a:gd name="connsiteY13" fmla="*/ 1174561 h 3584386"/>
              <a:gd name="connsiteX14" fmla="*/ 1379483 w 1901529"/>
              <a:gd name="connsiteY14" fmla="*/ 1484123 h 3584386"/>
              <a:gd name="connsiteX15" fmla="*/ 884183 w 1901529"/>
              <a:gd name="connsiteY15" fmla="*/ 1617473 h 3584386"/>
              <a:gd name="connsiteX16" fmla="*/ 1479495 w 1901529"/>
              <a:gd name="connsiteY16" fmla="*/ 1898461 h 3584386"/>
              <a:gd name="connsiteX17" fmla="*/ 1436633 w 1901529"/>
              <a:gd name="connsiteY17" fmla="*/ 2265173 h 3584386"/>
              <a:gd name="connsiteX18" fmla="*/ 474608 w 1901529"/>
              <a:gd name="connsiteY18" fmla="*/ 2465198 h 3584386"/>
              <a:gd name="connsiteX19" fmla="*/ 888945 w 1901529"/>
              <a:gd name="connsiteY19" fmla="*/ 2522348 h 3584386"/>
              <a:gd name="connsiteX20" fmla="*/ 1755721 w 1901529"/>
              <a:gd name="connsiteY20" fmla="*/ 2493774 h 3584386"/>
              <a:gd name="connsiteX21" fmla="*/ 1779532 w 1901529"/>
              <a:gd name="connsiteY21" fmla="*/ 2970023 h 3584386"/>
              <a:gd name="connsiteX22" fmla="*/ 1293758 w 1901529"/>
              <a:gd name="connsiteY22" fmla="*/ 3189098 h 3584386"/>
              <a:gd name="connsiteX23" fmla="*/ 1303282 w 1901529"/>
              <a:gd name="connsiteY23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707970 w 1901529"/>
              <a:gd name="connsiteY6" fmla="*/ 1303148 h 3584386"/>
              <a:gd name="connsiteX7" fmla="*/ 1146120 w 1901529"/>
              <a:gd name="connsiteY7" fmla="*/ 1217423 h 3584386"/>
              <a:gd name="connsiteX8" fmla="*/ 522233 w 1901529"/>
              <a:gd name="connsiteY8" fmla="*/ 650686 h 3584386"/>
              <a:gd name="connsiteX9" fmla="*/ 622245 w 1901529"/>
              <a:gd name="connsiteY9" fmla="*/ 188723 h 3584386"/>
              <a:gd name="connsiteX10" fmla="*/ 1017533 w 1901529"/>
              <a:gd name="connsiteY10" fmla="*/ 17273 h 3584386"/>
              <a:gd name="connsiteX11" fmla="*/ 1098495 w 1901529"/>
              <a:gd name="connsiteY11" fmla="*/ 326836 h 3584386"/>
              <a:gd name="connsiteX12" fmla="*/ 931808 w 1901529"/>
              <a:gd name="connsiteY12" fmla="*/ 612586 h 3584386"/>
              <a:gd name="connsiteX13" fmla="*/ 1474733 w 1901529"/>
              <a:gd name="connsiteY13" fmla="*/ 1174561 h 3584386"/>
              <a:gd name="connsiteX14" fmla="*/ 1379483 w 1901529"/>
              <a:gd name="connsiteY14" fmla="*/ 1484123 h 3584386"/>
              <a:gd name="connsiteX15" fmla="*/ 884183 w 1901529"/>
              <a:gd name="connsiteY15" fmla="*/ 1617473 h 3584386"/>
              <a:gd name="connsiteX16" fmla="*/ 1479495 w 1901529"/>
              <a:gd name="connsiteY16" fmla="*/ 1898461 h 3584386"/>
              <a:gd name="connsiteX17" fmla="*/ 1436633 w 1901529"/>
              <a:gd name="connsiteY17" fmla="*/ 2265173 h 3584386"/>
              <a:gd name="connsiteX18" fmla="*/ 474608 w 1901529"/>
              <a:gd name="connsiteY18" fmla="*/ 2465198 h 3584386"/>
              <a:gd name="connsiteX19" fmla="*/ 888945 w 1901529"/>
              <a:gd name="connsiteY19" fmla="*/ 2522348 h 3584386"/>
              <a:gd name="connsiteX20" fmla="*/ 1755721 w 1901529"/>
              <a:gd name="connsiteY20" fmla="*/ 2493774 h 3584386"/>
              <a:gd name="connsiteX21" fmla="*/ 1779532 w 1901529"/>
              <a:gd name="connsiteY21" fmla="*/ 2970023 h 3584386"/>
              <a:gd name="connsiteX22" fmla="*/ 1293758 w 1901529"/>
              <a:gd name="connsiteY22" fmla="*/ 3189098 h 3584386"/>
              <a:gd name="connsiteX23" fmla="*/ 1303282 w 1901529"/>
              <a:gd name="connsiteY23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707970 w 1901529"/>
              <a:gd name="connsiteY6" fmla="*/ 1303148 h 3584386"/>
              <a:gd name="connsiteX7" fmla="*/ 1146120 w 1901529"/>
              <a:gd name="connsiteY7" fmla="*/ 1217423 h 3584386"/>
              <a:gd name="connsiteX8" fmla="*/ 522233 w 1901529"/>
              <a:gd name="connsiteY8" fmla="*/ 650686 h 3584386"/>
              <a:gd name="connsiteX9" fmla="*/ 622245 w 1901529"/>
              <a:gd name="connsiteY9" fmla="*/ 188723 h 3584386"/>
              <a:gd name="connsiteX10" fmla="*/ 1017533 w 1901529"/>
              <a:gd name="connsiteY10" fmla="*/ 17273 h 3584386"/>
              <a:gd name="connsiteX11" fmla="*/ 1098495 w 1901529"/>
              <a:gd name="connsiteY11" fmla="*/ 326836 h 3584386"/>
              <a:gd name="connsiteX12" fmla="*/ 931808 w 1901529"/>
              <a:gd name="connsiteY12" fmla="*/ 612586 h 3584386"/>
              <a:gd name="connsiteX13" fmla="*/ 1474733 w 1901529"/>
              <a:gd name="connsiteY13" fmla="*/ 1174561 h 3584386"/>
              <a:gd name="connsiteX14" fmla="*/ 1379483 w 1901529"/>
              <a:gd name="connsiteY14" fmla="*/ 1484123 h 3584386"/>
              <a:gd name="connsiteX15" fmla="*/ 884183 w 1901529"/>
              <a:gd name="connsiteY15" fmla="*/ 1617473 h 3584386"/>
              <a:gd name="connsiteX16" fmla="*/ 1479495 w 1901529"/>
              <a:gd name="connsiteY16" fmla="*/ 1898461 h 3584386"/>
              <a:gd name="connsiteX17" fmla="*/ 1436633 w 1901529"/>
              <a:gd name="connsiteY17" fmla="*/ 2265173 h 3584386"/>
              <a:gd name="connsiteX18" fmla="*/ 474608 w 1901529"/>
              <a:gd name="connsiteY18" fmla="*/ 2465198 h 3584386"/>
              <a:gd name="connsiteX19" fmla="*/ 888945 w 1901529"/>
              <a:gd name="connsiteY19" fmla="*/ 2522348 h 3584386"/>
              <a:gd name="connsiteX20" fmla="*/ 1755721 w 1901529"/>
              <a:gd name="connsiteY20" fmla="*/ 2493774 h 3584386"/>
              <a:gd name="connsiteX21" fmla="*/ 1779532 w 1901529"/>
              <a:gd name="connsiteY21" fmla="*/ 2970023 h 3584386"/>
              <a:gd name="connsiteX22" fmla="*/ 1293758 w 1901529"/>
              <a:gd name="connsiteY22" fmla="*/ 3189098 h 3584386"/>
              <a:gd name="connsiteX23" fmla="*/ 1303282 w 1901529"/>
              <a:gd name="connsiteY23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1379483 w 1901529"/>
              <a:gd name="connsiteY13" fmla="*/ 1484123 h 3584386"/>
              <a:gd name="connsiteX14" fmla="*/ 884183 w 1901529"/>
              <a:gd name="connsiteY14" fmla="*/ 1617473 h 3584386"/>
              <a:gd name="connsiteX15" fmla="*/ 1479495 w 1901529"/>
              <a:gd name="connsiteY15" fmla="*/ 1898461 h 3584386"/>
              <a:gd name="connsiteX16" fmla="*/ 1436633 w 1901529"/>
              <a:gd name="connsiteY16" fmla="*/ 2265173 h 3584386"/>
              <a:gd name="connsiteX17" fmla="*/ 474608 w 1901529"/>
              <a:gd name="connsiteY17" fmla="*/ 2465198 h 3584386"/>
              <a:gd name="connsiteX18" fmla="*/ 888945 w 1901529"/>
              <a:gd name="connsiteY18" fmla="*/ 2522348 h 3584386"/>
              <a:gd name="connsiteX19" fmla="*/ 1755721 w 1901529"/>
              <a:gd name="connsiteY19" fmla="*/ 2493774 h 3584386"/>
              <a:gd name="connsiteX20" fmla="*/ 1779532 w 1901529"/>
              <a:gd name="connsiteY20" fmla="*/ 2970023 h 3584386"/>
              <a:gd name="connsiteX21" fmla="*/ 1293758 w 1901529"/>
              <a:gd name="connsiteY21" fmla="*/ 3189098 h 3584386"/>
              <a:gd name="connsiteX22" fmla="*/ 1303282 w 1901529"/>
              <a:gd name="connsiteY22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84183 w 1901529"/>
              <a:gd name="connsiteY13" fmla="*/ 1617473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84183 w 1901529"/>
              <a:gd name="connsiteY13" fmla="*/ 1617473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55608 w 1901529"/>
              <a:gd name="connsiteY13" fmla="*/ 1588898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55608 w 1901529"/>
              <a:gd name="connsiteY13" fmla="*/ 1588898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55608 w 1901529"/>
              <a:gd name="connsiteY13" fmla="*/ 1588898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55608 w 1901529"/>
              <a:gd name="connsiteY13" fmla="*/ 1588898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901529"/>
              <a:gd name="connsiteY0" fmla="*/ 3584386 h 3584386"/>
              <a:gd name="connsiteX1" fmla="*/ 1074683 w 1901529"/>
              <a:gd name="connsiteY1" fmla="*/ 3127186 h 3584386"/>
              <a:gd name="connsiteX2" fmla="*/ 1512833 w 1901529"/>
              <a:gd name="connsiteY2" fmla="*/ 2741423 h 3584386"/>
              <a:gd name="connsiteX3" fmla="*/ 7883 w 1901529"/>
              <a:gd name="connsiteY3" fmla="*/ 2569974 h 3584386"/>
              <a:gd name="connsiteX4" fmla="*/ 1103258 w 1901529"/>
              <a:gd name="connsiteY4" fmla="*/ 2065148 h 3584386"/>
              <a:gd name="connsiteX5" fmla="*/ 341258 w 1901529"/>
              <a:gd name="connsiteY5" fmla="*/ 1579373 h 3584386"/>
              <a:gd name="connsiteX6" fmla="*/ 1146120 w 1901529"/>
              <a:gd name="connsiteY6" fmla="*/ 1217423 h 3584386"/>
              <a:gd name="connsiteX7" fmla="*/ 522233 w 1901529"/>
              <a:gd name="connsiteY7" fmla="*/ 650686 h 3584386"/>
              <a:gd name="connsiteX8" fmla="*/ 622245 w 1901529"/>
              <a:gd name="connsiteY8" fmla="*/ 188723 h 3584386"/>
              <a:gd name="connsiteX9" fmla="*/ 1017533 w 1901529"/>
              <a:gd name="connsiteY9" fmla="*/ 17273 h 3584386"/>
              <a:gd name="connsiteX10" fmla="*/ 1098495 w 1901529"/>
              <a:gd name="connsiteY10" fmla="*/ 326836 h 3584386"/>
              <a:gd name="connsiteX11" fmla="*/ 931808 w 1901529"/>
              <a:gd name="connsiteY11" fmla="*/ 612586 h 3584386"/>
              <a:gd name="connsiteX12" fmla="*/ 1474733 w 1901529"/>
              <a:gd name="connsiteY12" fmla="*/ 1174561 h 3584386"/>
              <a:gd name="connsiteX13" fmla="*/ 855608 w 1901529"/>
              <a:gd name="connsiteY13" fmla="*/ 1588898 h 3584386"/>
              <a:gd name="connsiteX14" fmla="*/ 1479495 w 1901529"/>
              <a:gd name="connsiteY14" fmla="*/ 1898461 h 3584386"/>
              <a:gd name="connsiteX15" fmla="*/ 1436633 w 1901529"/>
              <a:gd name="connsiteY15" fmla="*/ 2265173 h 3584386"/>
              <a:gd name="connsiteX16" fmla="*/ 474608 w 1901529"/>
              <a:gd name="connsiteY16" fmla="*/ 2465198 h 3584386"/>
              <a:gd name="connsiteX17" fmla="*/ 888945 w 1901529"/>
              <a:gd name="connsiteY17" fmla="*/ 2522348 h 3584386"/>
              <a:gd name="connsiteX18" fmla="*/ 1755721 w 1901529"/>
              <a:gd name="connsiteY18" fmla="*/ 2493774 h 3584386"/>
              <a:gd name="connsiteX19" fmla="*/ 1779532 w 1901529"/>
              <a:gd name="connsiteY19" fmla="*/ 2970023 h 3584386"/>
              <a:gd name="connsiteX20" fmla="*/ 1293758 w 1901529"/>
              <a:gd name="connsiteY20" fmla="*/ 3189098 h 3584386"/>
              <a:gd name="connsiteX21" fmla="*/ 1303282 w 1901529"/>
              <a:gd name="connsiteY21" fmla="*/ 3584386 h 3584386"/>
              <a:gd name="connsiteX0" fmla="*/ 1303282 w 1877171"/>
              <a:gd name="connsiteY0" fmla="*/ 3584386 h 3584386"/>
              <a:gd name="connsiteX1" fmla="*/ 1074683 w 1877171"/>
              <a:gd name="connsiteY1" fmla="*/ 3127186 h 3584386"/>
              <a:gd name="connsiteX2" fmla="*/ 1512833 w 1877171"/>
              <a:gd name="connsiteY2" fmla="*/ 2741423 h 3584386"/>
              <a:gd name="connsiteX3" fmla="*/ 7883 w 1877171"/>
              <a:gd name="connsiteY3" fmla="*/ 2569974 h 3584386"/>
              <a:gd name="connsiteX4" fmla="*/ 1103258 w 1877171"/>
              <a:gd name="connsiteY4" fmla="*/ 2065148 h 3584386"/>
              <a:gd name="connsiteX5" fmla="*/ 341258 w 1877171"/>
              <a:gd name="connsiteY5" fmla="*/ 1579373 h 3584386"/>
              <a:gd name="connsiteX6" fmla="*/ 1146120 w 1877171"/>
              <a:gd name="connsiteY6" fmla="*/ 1217423 h 3584386"/>
              <a:gd name="connsiteX7" fmla="*/ 522233 w 1877171"/>
              <a:gd name="connsiteY7" fmla="*/ 650686 h 3584386"/>
              <a:gd name="connsiteX8" fmla="*/ 622245 w 1877171"/>
              <a:gd name="connsiteY8" fmla="*/ 188723 h 3584386"/>
              <a:gd name="connsiteX9" fmla="*/ 1017533 w 1877171"/>
              <a:gd name="connsiteY9" fmla="*/ 17273 h 3584386"/>
              <a:gd name="connsiteX10" fmla="*/ 1098495 w 1877171"/>
              <a:gd name="connsiteY10" fmla="*/ 326836 h 3584386"/>
              <a:gd name="connsiteX11" fmla="*/ 931808 w 1877171"/>
              <a:gd name="connsiteY11" fmla="*/ 612586 h 3584386"/>
              <a:gd name="connsiteX12" fmla="*/ 1474733 w 1877171"/>
              <a:gd name="connsiteY12" fmla="*/ 1174561 h 3584386"/>
              <a:gd name="connsiteX13" fmla="*/ 855608 w 1877171"/>
              <a:gd name="connsiteY13" fmla="*/ 1588898 h 3584386"/>
              <a:gd name="connsiteX14" fmla="*/ 1479495 w 1877171"/>
              <a:gd name="connsiteY14" fmla="*/ 1898461 h 3584386"/>
              <a:gd name="connsiteX15" fmla="*/ 1436633 w 1877171"/>
              <a:gd name="connsiteY15" fmla="*/ 2265173 h 3584386"/>
              <a:gd name="connsiteX16" fmla="*/ 474608 w 1877171"/>
              <a:gd name="connsiteY16" fmla="*/ 2465198 h 3584386"/>
              <a:gd name="connsiteX17" fmla="*/ 888945 w 1877171"/>
              <a:gd name="connsiteY17" fmla="*/ 2522348 h 3584386"/>
              <a:gd name="connsiteX18" fmla="*/ 1755721 w 1877171"/>
              <a:gd name="connsiteY18" fmla="*/ 2493774 h 3584386"/>
              <a:gd name="connsiteX19" fmla="*/ 1779532 w 1877171"/>
              <a:gd name="connsiteY19" fmla="*/ 2970023 h 3584386"/>
              <a:gd name="connsiteX20" fmla="*/ 1293758 w 1877171"/>
              <a:gd name="connsiteY20" fmla="*/ 3189098 h 3584386"/>
              <a:gd name="connsiteX21" fmla="*/ 1303282 w 1877171"/>
              <a:gd name="connsiteY21" fmla="*/ 3584386 h 3584386"/>
              <a:gd name="connsiteX0" fmla="*/ 1303282 w 1828018"/>
              <a:gd name="connsiteY0" fmla="*/ 3584386 h 3584386"/>
              <a:gd name="connsiteX1" fmla="*/ 1074683 w 1828018"/>
              <a:gd name="connsiteY1" fmla="*/ 3127186 h 3584386"/>
              <a:gd name="connsiteX2" fmla="*/ 1512833 w 1828018"/>
              <a:gd name="connsiteY2" fmla="*/ 2741423 h 3584386"/>
              <a:gd name="connsiteX3" fmla="*/ 7883 w 1828018"/>
              <a:gd name="connsiteY3" fmla="*/ 2569974 h 3584386"/>
              <a:gd name="connsiteX4" fmla="*/ 1103258 w 1828018"/>
              <a:gd name="connsiteY4" fmla="*/ 2065148 h 3584386"/>
              <a:gd name="connsiteX5" fmla="*/ 341258 w 1828018"/>
              <a:gd name="connsiteY5" fmla="*/ 1579373 h 3584386"/>
              <a:gd name="connsiteX6" fmla="*/ 1146120 w 1828018"/>
              <a:gd name="connsiteY6" fmla="*/ 1217423 h 3584386"/>
              <a:gd name="connsiteX7" fmla="*/ 522233 w 1828018"/>
              <a:gd name="connsiteY7" fmla="*/ 650686 h 3584386"/>
              <a:gd name="connsiteX8" fmla="*/ 622245 w 1828018"/>
              <a:gd name="connsiteY8" fmla="*/ 188723 h 3584386"/>
              <a:gd name="connsiteX9" fmla="*/ 1017533 w 1828018"/>
              <a:gd name="connsiteY9" fmla="*/ 17273 h 3584386"/>
              <a:gd name="connsiteX10" fmla="*/ 1098495 w 1828018"/>
              <a:gd name="connsiteY10" fmla="*/ 326836 h 3584386"/>
              <a:gd name="connsiteX11" fmla="*/ 931808 w 1828018"/>
              <a:gd name="connsiteY11" fmla="*/ 612586 h 3584386"/>
              <a:gd name="connsiteX12" fmla="*/ 1474733 w 1828018"/>
              <a:gd name="connsiteY12" fmla="*/ 1174561 h 3584386"/>
              <a:gd name="connsiteX13" fmla="*/ 855608 w 1828018"/>
              <a:gd name="connsiteY13" fmla="*/ 1588898 h 3584386"/>
              <a:gd name="connsiteX14" fmla="*/ 1479495 w 1828018"/>
              <a:gd name="connsiteY14" fmla="*/ 1898461 h 3584386"/>
              <a:gd name="connsiteX15" fmla="*/ 1436633 w 1828018"/>
              <a:gd name="connsiteY15" fmla="*/ 2265173 h 3584386"/>
              <a:gd name="connsiteX16" fmla="*/ 474608 w 1828018"/>
              <a:gd name="connsiteY16" fmla="*/ 2465198 h 3584386"/>
              <a:gd name="connsiteX17" fmla="*/ 888945 w 1828018"/>
              <a:gd name="connsiteY17" fmla="*/ 2522348 h 3584386"/>
              <a:gd name="connsiteX18" fmla="*/ 1693809 w 1828018"/>
              <a:gd name="connsiteY18" fmla="*/ 2493774 h 3584386"/>
              <a:gd name="connsiteX19" fmla="*/ 1779532 w 1828018"/>
              <a:gd name="connsiteY19" fmla="*/ 2970023 h 3584386"/>
              <a:gd name="connsiteX20" fmla="*/ 1293758 w 1828018"/>
              <a:gd name="connsiteY20" fmla="*/ 3189098 h 3584386"/>
              <a:gd name="connsiteX21" fmla="*/ 1303282 w 1828018"/>
              <a:gd name="connsiteY21" fmla="*/ 3584386 h 3584386"/>
              <a:gd name="connsiteX0" fmla="*/ 1303282 w 1823666"/>
              <a:gd name="connsiteY0" fmla="*/ 3584386 h 3584386"/>
              <a:gd name="connsiteX1" fmla="*/ 1074683 w 1823666"/>
              <a:gd name="connsiteY1" fmla="*/ 3127186 h 3584386"/>
              <a:gd name="connsiteX2" fmla="*/ 1512833 w 1823666"/>
              <a:gd name="connsiteY2" fmla="*/ 2741423 h 3584386"/>
              <a:gd name="connsiteX3" fmla="*/ 7883 w 1823666"/>
              <a:gd name="connsiteY3" fmla="*/ 2569974 h 3584386"/>
              <a:gd name="connsiteX4" fmla="*/ 1103258 w 1823666"/>
              <a:gd name="connsiteY4" fmla="*/ 2065148 h 3584386"/>
              <a:gd name="connsiteX5" fmla="*/ 341258 w 1823666"/>
              <a:gd name="connsiteY5" fmla="*/ 1579373 h 3584386"/>
              <a:gd name="connsiteX6" fmla="*/ 1146120 w 1823666"/>
              <a:gd name="connsiteY6" fmla="*/ 1217423 h 3584386"/>
              <a:gd name="connsiteX7" fmla="*/ 522233 w 1823666"/>
              <a:gd name="connsiteY7" fmla="*/ 650686 h 3584386"/>
              <a:gd name="connsiteX8" fmla="*/ 622245 w 1823666"/>
              <a:gd name="connsiteY8" fmla="*/ 188723 h 3584386"/>
              <a:gd name="connsiteX9" fmla="*/ 1017533 w 1823666"/>
              <a:gd name="connsiteY9" fmla="*/ 17273 h 3584386"/>
              <a:gd name="connsiteX10" fmla="*/ 1098495 w 1823666"/>
              <a:gd name="connsiteY10" fmla="*/ 326836 h 3584386"/>
              <a:gd name="connsiteX11" fmla="*/ 931808 w 1823666"/>
              <a:gd name="connsiteY11" fmla="*/ 612586 h 3584386"/>
              <a:gd name="connsiteX12" fmla="*/ 1474733 w 1823666"/>
              <a:gd name="connsiteY12" fmla="*/ 1174561 h 3584386"/>
              <a:gd name="connsiteX13" fmla="*/ 855608 w 1823666"/>
              <a:gd name="connsiteY13" fmla="*/ 1588898 h 3584386"/>
              <a:gd name="connsiteX14" fmla="*/ 1479495 w 1823666"/>
              <a:gd name="connsiteY14" fmla="*/ 1898461 h 3584386"/>
              <a:gd name="connsiteX15" fmla="*/ 1436633 w 1823666"/>
              <a:gd name="connsiteY15" fmla="*/ 2265173 h 3584386"/>
              <a:gd name="connsiteX16" fmla="*/ 474608 w 1823666"/>
              <a:gd name="connsiteY16" fmla="*/ 2465198 h 3584386"/>
              <a:gd name="connsiteX17" fmla="*/ 888945 w 1823666"/>
              <a:gd name="connsiteY17" fmla="*/ 2522348 h 3584386"/>
              <a:gd name="connsiteX18" fmla="*/ 1693809 w 1823666"/>
              <a:gd name="connsiteY18" fmla="*/ 2493774 h 3584386"/>
              <a:gd name="connsiteX19" fmla="*/ 1779532 w 1823666"/>
              <a:gd name="connsiteY19" fmla="*/ 2970023 h 3584386"/>
              <a:gd name="connsiteX20" fmla="*/ 1293758 w 1823666"/>
              <a:gd name="connsiteY20" fmla="*/ 3189098 h 3584386"/>
              <a:gd name="connsiteX21" fmla="*/ 1303282 w 1823666"/>
              <a:gd name="connsiteY21" fmla="*/ 3584386 h 3584386"/>
              <a:gd name="connsiteX0" fmla="*/ 1303282 w 1844326"/>
              <a:gd name="connsiteY0" fmla="*/ 3584386 h 3584386"/>
              <a:gd name="connsiteX1" fmla="*/ 1074683 w 1844326"/>
              <a:gd name="connsiteY1" fmla="*/ 3127186 h 3584386"/>
              <a:gd name="connsiteX2" fmla="*/ 1512833 w 1844326"/>
              <a:gd name="connsiteY2" fmla="*/ 2741423 h 3584386"/>
              <a:gd name="connsiteX3" fmla="*/ 7883 w 1844326"/>
              <a:gd name="connsiteY3" fmla="*/ 2569974 h 3584386"/>
              <a:gd name="connsiteX4" fmla="*/ 1103258 w 1844326"/>
              <a:gd name="connsiteY4" fmla="*/ 2065148 h 3584386"/>
              <a:gd name="connsiteX5" fmla="*/ 341258 w 1844326"/>
              <a:gd name="connsiteY5" fmla="*/ 1579373 h 3584386"/>
              <a:gd name="connsiteX6" fmla="*/ 1146120 w 1844326"/>
              <a:gd name="connsiteY6" fmla="*/ 1217423 h 3584386"/>
              <a:gd name="connsiteX7" fmla="*/ 522233 w 1844326"/>
              <a:gd name="connsiteY7" fmla="*/ 650686 h 3584386"/>
              <a:gd name="connsiteX8" fmla="*/ 622245 w 1844326"/>
              <a:gd name="connsiteY8" fmla="*/ 188723 h 3584386"/>
              <a:gd name="connsiteX9" fmla="*/ 1017533 w 1844326"/>
              <a:gd name="connsiteY9" fmla="*/ 17273 h 3584386"/>
              <a:gd name="connsiteX10" fmla="*/ 1098495 w 1844326"/>
              <a:gd name="connsiteY10" fmla="*/ 326836 h 3584386"/>
              <a:gd name="connsiteX11" fmla="*/ 931808 w 1844326"/>
              <a:gd name="connsiteY11" fmla="*/ 612586 h 3584386"/>
              <a:gd name="connsiteX12" fmla="*/ 1474733 w 1844326"/>
              <a:gd name="connsiteY12" fmla="*/ 1174561 h 3584386"/>
              <a:gd name="connsiteX13" fmla="*/ 855608 w 1844326"/>
              <a:gd name="connsiteY13" fmla="*/ 1588898 h 3584386"/>
              <a:gd name="connsiteX14" fmla="*/ 1479495 w 1844326"/>
              <a:gd name="connsiteY14" fmla="*/ 1898461 h 3584386"/>
              <a:gd name="connsiteX15" fmla="*/ 1436633 w 1844326"/>
              <a:gd name="connsiteY15" fmla="*/ 2265173 h 3584386"/>
              <a:gd name="connsiteX16" fmla="*/ 474608 w 1844326"/>
              <a:gd name="connsiteY16" fmla="*/ 2465198 h 3584386"/>
              <a:gd name="connsiteX17" fmla="*/ 888945 w 1844326"/>
              <a:gd name="connsiteY17" fmla="*/ 2522348 h 3584386"/>
              <a:gd name="connsiteX18" fmla="*/ 1693809 w 1844326"/>
              <a:gd name="connsiteY18" fmla="*/ 2493774 h 3584386"/>
              <a:gd name="connsiteX19" fmla="*/ 1779532 w 1844326"/>
              <a:gd name="connsiteY19" fmla="*/ 2970023 h 3584386"/>
              <a:gd name="connsiteX20" fmla="*/ 1293758 w 1844326"/>
              <a:gd name="connsiteY20" fmla="*/ 3189098 h 3584386"/>
              <a:gd name="connsiteX21" fmla="*/ 1303282 w 1844326"/>
              <a:gd name="connsiteY21" fmla="*/ 3584386 h 3584386"/>
              <a:gd name="connsiteX0" fmla="*/ 1303282 w 1845639"/>
              <a:gd name="connsiteY0" fmla="*/ 3584386 h 3584386"/>
              <a:gd name="connsiteX1" fmla="*/ 1074683 w 1845639"/>
              <a:gd name="connsiteY1" fmla="*/ 3127186 h 3584386"/>
              <a:gd name="connsiteX2" fmla="*/ 1512833 w 1845639"/>
              <a:gd name="connsiteY2" fmla="*/ 2741423 h 3584386"/>
              <a:gd name="connsiteX3" fmla="*/ 7883 w 1845639"/>
              <a:gd name="connsiteY3" fmla="*/ 2569974 h 3584386"/>
              <a:gd name="connsiteX4" fmla="*/ 1103258 w 1845639"/>
              <a:gd name="connsiteY4" fmla="*/ 2065148 h 3584386"/>
              <a:gd name="connsiteX5" fmla="*/ 341258 w 1845639"/>
              <a:gd name="connsiteY5" fmla="*/ 1579373 h 3584386"/>
              <a:gd name="connsiteX6" fmla="*/ 1146120 w 1845639"/>
              <a:gd name="connsiteY6" fmla="*/ 1217423 h 3584386"/>
              <a:gd name="connsiteX7" fmla="*/ 522233 w 1845639"/>
              <a:gd name="connsiteY7" fmla="*/ 650686 h 3584386"/>
              <a:gd name="connsiteX8" fmla="*/ 622245 w 1845639"/>
              <a:gd name="connsiteY8" fmla="*/ 188723 h 3584386"/>
              <a:gd name="connsiteX9" fmla="*/ 1017533 w 1845639"/>
              <a:gd name="connsiteY9" fmla="*/ 17273 h 3584386"/>
              <a:gd name="connsiteX10" fmla="*/ 1098495 w 1845639"/>
              <a:gd name="connsiteY10" fmla="*/ 326836 h 3584386"/>
              <a:gd name="connsiteX11" fmla="*/ 931808 w 1845639"/>
              <a:gd name="connsiteY11" fmla="*/ 612586 h 3584386"/>
              <a:gd name="connsiteX12" fmla="*/ 1474733 w 1845639"/>
              <a:gd name="connsiteY12" fmla="*/ 1174561 h 3584386"/>
              <a:gd name="connsiteX13" fmla="*/ 855608 w 1845639"/>
              <a:gd name="connsiteY13" fmla="*/ 1588898 h 3584386"/>
              <a:gd name="connsiteX14" fmla="*/ 1479495 w 1845639"/>
              <a:gd name="connsiteY14" fmla="*/ 1898461 h 3584386"/>
              <a:gd name="connsiteX15" fmla="*/ 1436633 w 1845639"/>
              <a:gd name="connsiteY15" fmla="*/ 2265173 h 3584386"/>
              <a:gd name="connsiteX16" fmla="*/ 474608 w 1845639"/>
              <a:gd name="connsiteY16" fmla="*/ 2465198 h 3584386"/>
              <a:gd name="connsiteX17" fmla="*/ 888945 w 1845639"/>
              <a:gd name="connsiteY17" fmla="*/ 2522348 h 3584386"/>
              <a:gd name="connsiteX18" fmla="*/ 1693809 w 1845639"/>
              <a:gd name="connsiteY18" fmla="*/ 2493774 h 3584386"/>
              <a:gd name="connsiteX19" fmla="*/ 1779532 w 1845639"/>
              <a:gd name="connsiteY19" fmla="*/ 2970023 h 3584386"/>
              <a:gd name="connsiteX20" fmla="*/ 1293758 w 1845639"/>
              <a:gd name="connsiteY20" fmla="*/ 3189098 h 3584386"/>
              <a:gd name="connsiteX21" fmla="*/ 1303282 w 1845639"/>
              <a:gd name="connsiteY21" fmla="*/ 3584386 h 3584386"/>
              <a:gd name="connsiteX0" fmla="*/ 1303282 w 1845639"/>
              <a:gd name="connsiteY0" fmla="*/ 3584386 h 3584386"/>
              <a:gd name="connsiteX1" fmla="*/ 1074683 w 1845639"/>
              <a:gd name="connsiteY1" fmla="*/ 3127186 h 3584386"/>
              <a:gd name="connsiteX2" fmla="*/ 1512833 w 1845639"/>
              <a:gd name="connsiteY2" fmla="*/ 2741423 h 3584386"/>
              <a:gd name="connsiteX3" fmla="*/ 7883 w 1845639"/>
              <a:gd name="connsiteY3" fmla="*/ 2569974 h 3584386"/>
              <a:gd name="connsiteX4" fmla="*/ 1103258 w 1845639"/>
              <a:gd name="connsiteY4" fmla="*/ 2065148 h 3584386"/>
              <a:gd name="connsiteX5" fmla="*/ 341258 w 1845639"/>
              <a:gd name="connsiteY5" fmla="*/ 1579373 h 3584386"/>
              <a:gd name="connsiteX6" fmla="*/ 1146120 w 1845639"/>
              <a:gd name="connsiteY6" fmla="*/ 1217423 h 3584386"/>
              <a:gd name="connsiteX7" fmla="*/ 522233 w 1845639"/>
              <a:gd name="connsiteY7" fmla="*/ 650686 h 3584386"/>
              <a:gd name="connsiteX8" fmla="*/ 622245 w 1845639"/>
              <a:gd name="connsiteY8" fmla="*/ 188723 h 3584386"/>
              <a:gd name="connsiteX9" fmla="*/ 1017533 w 1845639"/>
              <a:gd name="connsiteY9" fmla="*/ 17273 h 3584386"/>
              <a:gd name="connsiteX10" fmla="*/ 1098495 w 1845639"/>
              <a:gd name="connsiteY10" fmla="*/ 326836 h 3584386"/>
              <a:gd name="connsiteX11" fmla="*/ 931808 w 1845639"/>
              <a:gd name="connsiteY11" fmla="*/ 612586 h 3584386"/>
              <a:gd name="connsiteX12" fmla="*/ 1474733 w 1845639"/>
              <a:gd name="connsiteY12" fmla="*/ 1174561 h 3584386"/>
              <a:gd name="connsiteX13" fmla="*/ 855608 w 1845639"/>
              <a:gd name="connsiteY13" fmla="*/ 1588898 h 3584386"/>
              <a:gd name="connsiteX14" fmla="*/ 1479495 w 1845639"/>
              <a:gd name="connsiteY14" fmla="*/ 1898461 h 3584386"/>
              <a:gd name="connsiteX15" fmla="*/ 1436633 w 1845639"/>
              <a:gd name="connsiteY15" fmla="*/ 2265173 h 3584386"/>
              <a:gd name="connsiteX16" fmla="*/ 474608 w 1845639"/>
              <a:gd name="connsiteY16" fmla="*/ 2465198 h 3584386"/>
              <a:gd name="connsiteX17" fmla="*/ 888945 w 1845639"/>
              <a:gd name="connsiteY17" fmla="*/ 2522348 h 3584386"/>
              <a:gd name="connsiteX18" fmla="*/ 1693809 w 1845639"/>
              <a:gd name="connsiteY18" fmla="*/ 2493774 h 3584386"/>
              <a:gd name="connsiteX19" fmla="*/ 1779532 w 1845639"/>
              <a:gd name="connsiteY19" fmla="*/ 2970023 h 3584386"/>
              <a:gd name="connsiteX20" fmla="*/ 1293758 w 1845639"/>
              <a:gd name="connsiteY20" fmla="*/ 3189098 h 3584386"/>
              <a:gd name="connsiteX21" fmla="*/ 1303282 w 1845639"/>
              <a:gd name="connsiteY21" fmla="*/ 3584386 h 3584386"/>
              <a:gd name="connsiteX0" fmla="*/ 1303282 w 1845639"/>
              <a:gd name="connsiteY0" fmla="*/ 3584386 h 3584386"/>
              <a:gd name="connsiteX1" fmla="*/ 1074683 w 1845639"/>
              <a:gd name="connsiteY1" fmla="*/ 3127186 h 3584386"/>
              <a:gd name="connsiteX2" fmla="*/ 1512833 w 1845639"/>
              <a:gd name="connsiteY2" fmla="*/ 2741423 h 3584386"/>
              <a:gd name="connsiteX3" fmla="*/ 7883 w 1845639"/>
              <a:gd name="connsiteY3" fmla="*/ 2569974 h 3584386"/>
              <a:gd name="connsiteX4" fmla="*/ 1103258 w 1845639"/>
              <a:gd name="connsiteY4" fmla="*/ 2065148 h 3584386"/>
              <a:gd name="connsiteX5" fmla="*/ 341258 w 1845639"/>
              <a:gd name="connsiteY5" fmla="*/ 1579373 h 3584386"/>
              <a:gd name="connsiteX6" fmla="*/ 1146120 w 1845639"/>
              <a:gd name="connsiteY6" fmla="*/ 1217423 h 3584386"/>
              <a:gd name="connsiteX7" fmla="*/ 522233 w 1845639"/>
              <a:gd name="connsiteY7" fmla="*/ 650686 h 3584386"/>
              <a:gd name="connsiteX8" fmla="*/ 622245 w 1845639"/>
              <a:gd name="connsiteY8" fmla="*/ 188723 h 3584386"/>
              <a:gd name="connsiteX9" fmla="*/ 1017533 w 1845639"/>
              <a:gd name="connsiteY9" fmla="*/ 17273 h 3584386"/>
              <a:gd name="connsiteX10" fmla="*/ 1098495 w 1845639"/>
              <a:gd name="connsiteY10" fmla="*/ 326836 h 3584386"/>
              <a:gd name="connsiteX11" fmla="*/ 931808 w 1845639"/>
              <a:gd name="connsiteY11" fmla="*/ 612586 h 3584386"/>
              <a:gd name="connsiteX12" fmla="*/ 1474733 w 1845639"/>
              <a:gd name="connsiteY12" fmla="*/ 1174561 h 3584386"/>
              <a:gd name="connsiteX13" fmla="*/ 855608 w 1845639"/>
              <a:gd name="connsiteY13" fmla="*/ 1588898 h 3584386"/>
              <a:gd name="connsiteX14" fmla="*/ 1479495 w 1845639"/>
              <a:gd name="connsiteY14" fmla="*/ 1898461 h 3584386"/>
              <a:gd name="connsiteX15" fmla="*/ 1436633 w 1845639"/>
              <a:gd name="connsiteY15" fmla="*/ 2265173 h 3584386"/>
              <a:gd name="connsiteX16" fmla="*/ 474608 w 1845639"/>
              <a:gd name="connsiteY16" fmla="*/ 2465198 h 3584386"/>
              <a:gd name="connsiteX17" fmla="*/ 888945 w 1845639"/>
              <a:gd name="connsiteY17" fmla="*/ 2522348 h 3584386"/>
              <a:gd name="connsiteX18" fmla="*/ 1693809 w 1845639"/>
              <a:gd name="connsiteY18" fmla="*/ 2493774 h 3584386"/>
              <a:gd name="connsiteX19" fmla="*/ 1779532 w 1845639"/>
              <a:gd name="connsiteY19" fmla="*/ 2970023 h 3584386"/>
              <a:gd name="connsiteX20" fmla="*/ 1293758 w 1845639"/>
              <a:gd name="connsiteY20" fmla="*/ 3189098 h 3584386"/>
              <a:gd name="connsiteX21" fmla="*/ 1303282 w 1845639"/>
              <a:gd name="connsiteY21" fmla="*/ 3584386 h 3584386"/>
              <a:gd name="connsiteX0" fmla="*/ 1303282 w 1845639"/>
              <a:gd name="connsiteY0" fmla="*/ 3584386 h 3584386"/>
              <a:gd name="connsiteX1" fmla="*/ 1074683 w 1845639"/>
              <a:gd name="connsiteY1" fmla="*/ 3127186 h 3584386"/>
              <a:gd name="connsiteX2" fmla="*/ 1512833 w 1845639"/>
              <a:gd name="connsiteY2" fmla="*/ 2741423 h 3584386"/>
              <a:gd name="connsiteX3" fmla="*/ 7883 w 1845639"/>
              <a:gd name="connsiteY3" fmla="*/ 2569974 h 3584386"/>
              <a:gd name="connsiteX4" fmla="*/ 1103258 w 1845639"/>
              <a:gd name="connsiteY4" fmla="*/ 2065148 h 3584386"/>
              <a:gd name="connsiteX5" fmla="*/ 341258 w 1845639"/>
              <a:gd name="connsiteY5" fmla="*/ 1579373 h 3584386"/>
              <a:gd name="connsiteX6" fmla="*/ 1146120 w 1845639"/>
              <a:gd name="connsiteY6" fmla="*/ 1217423 h 3584386"/>
              <a:gd name="connsiteX7" fmla="*/ 522233 w 1845639"/>
              <a:gd name="connsiteY7" fmla="*/ 650686 h 3584386"/>
              <a:gd name="connsiteX8" fmla="*/ 622245 w 1845639"/>
              <a:gd name="connsiteY8" fmla="*/ 188723 h 3584386"/>
              <a:gd name="connsiteX9" fmla="*/ 1017533 w 1845639"/>
              <a:gd name="connsiteY9" fmla="*/ 17273 h 3584386"/>
              <a:gd name="connsiteX10" fmla="*/ 1098495 w 1845639"/>
              <a:gd name="connsiteY10" fmla="*/ 326836 h 3584386"/>
              <a:gd name="connsiteX11" fmla="*/ 931808 w 1845639"/>
              <a:gd name="connsiteY11" fmla="*/ 612586 h 3584386"/>
              <a:gd name="connsiteX12" fmla="*/ 1474733 w 1845639"/>
              <a:gd name="connsiteY12" fmla="*/ 1174561 h 3584386"/>
              <a:gd name="connsiteX13" fmla="*/ 855608 w 1845639"/>
              <a:gd name="connsiteY13" fmla="*/ 1588898 h 3584386"/>
              <a:gd name="connsiteX14" fmla="*/ 1479495 w 1845639"/>
              <a:gd name="connsiteY14" fmla="*/ 1898461 h 3584386"/>
              <a:gd name="connsiteX15" fmla="*/ 1436633 w 1845639"/>
              <a:gd name="connsiteY15" fmla="*/ 2265173 h 3584386"/>
              <a:gd name="connsiteX16" fmla="*/ 474608 w 1845639"/>
              <a:gd name="connsiteY16" fmla="*/ 2465198 h 3584386"/>
              <a:gd name="connsiteX17" fmla="*/ 888945 w 1845639"/>
              <a:gd name="connsiteY17" fmla="*/ 2522348 h 3584386"/>
              <a:gd name="connsiteX18" fmla="*/ 1693809 w 1845639"/>
              <a:gd name="connsiteY18" fmla="*/ 2493774 h 3584386"/>
              <a:gd name="connsiteX19" fmla="*/ 1779532 w 1845639"/>
              <a:gd name="connsiteY19" fmla="*/ 2970023 h 3584386"/>
              <a:gd name="connsiteX20" fmla="*/ 1293758 w 1845639"/>
              <a:gd name="connsiteY20" fmla="*/ 3189098 h 3584386"/>
              <a:gd name="connsiteX21" fmla="*/ 1303282 w 1845639"/>
              <a:gd name="connsiteY21" fmla="*/ 3584386 h 3584386"/>
              <a:gd name="connsiteX0" fmla="*/ 1303282 w 1836992"/>
              <a:gd name="connsiteY0" fmla="*/ 3584386 h 3584386"/>
              <a:gd name="connsiteX1" fmla="*/ 1074683 w 1836992"/>
              <a:gd name="connsiteY1" fmla="*/ 3127186 h 3584386"/>
              <a:gd name="connsiteX2" fmla="*/ 1512833 w 1836992"/>
              <a:gd name="connsiteY2" fmla="*/ 2741423 h 3584386"/>
              <a:gd name="connsiteX3" fmla="*/ 7883 w 1836992"/>
              <a:gd name="connsiteY3" fmla="*/ 2569974 h 3584386"/>
              <a:gd name="connsiteX4" fmla="*/ 1103258 w 1836992"/>
              <a:gd name="connsiteY4" fmla="*/ 2065148 h 3584386"/>
              <a:gd name="connsiteX5" fmla="*/ 341258 w 1836992"/>
              <a:gd name="connsiteY5" fmla="*/ 1579373 h 3584386"/>
              <a:gd name="connsiteX6" fmla="*/ 1146120 w 1836992"/>
              <a:gd name="connsiteY6" fmla="*/ 1217423 h 3584386"/>
              <a:gd name="connsiteX7" fmla="*/ 522233 w 1836992"/>
              <a:gd name="connsiteY7" fmla="*/ 650686 h 3584386"/>
              <a:gd name="connsiteX8" fmla="*/ 622245 w 1836992"/>
              <a:gd name="connsiteY8" fmla="*/ 188723 h 3584386"/>
              <a:gd name="connsiteX9" fmla="*/ 1017533 w 1836992"/>
              <a:gd name="connsiteY9" fmla="*/ 17273 h 3584386"/>
              <a:gd name="connsiteX10" fmla="*/ 1098495 w 1836992"/>
              <a:gd name="connsiteY10" fmla="*/ 326836 h 3584386"/>
              <a:gd name="connsiteX11" fmla="*/ 931808 w 1836992"/>
              <a:gd name="connsiteY11" fmla="*/ 612586 h 3584386"/>
              <a:gd name="connsiteX12" fmla="*/ 1474733 w 1836992"/>
              <a:gd name="connsiteY12" fmla="*/ 1174561 h 3584386"/>
              <a:gd name="connsiteX13" fmla="*/ 855608 w 1836992"/>
              <a:gd name="connsiteY13" fmla="*/ 1588898 h 3584386"/>
              <a:gd name="connsiteX14" fmla="*/ 1479495 w 1836992"/>
              <a:gd name="connsiteY14" fmla="*/ 1898461 h 3584386"/>
              <a:gd name="connsiteX15" fmla="*/ 1436633 w 1836992"/>
              <a:gd name="connsiteY15" fmla="*/ 2265173 h 3584386"/>
              <a:gd name="connsiteX16" fmla="*/ 474608 w 1836992"/>
              <a:gd name="connsiteY16" fmla="*/ 2465198 h 3584386"/>
              <a:gd name="connsiteX17" fmla="*/ 888945 w 1836992"/>
              <a:gd name="connsiteY17" fmla="*/ 2522348 h 3584386"/>
              <a:gd name="connsiteX18" fmla="*/ 1693809 w 1836992"/>
              <a:gd name="connsiteY18" fmla="*/ 2493774 h 3584386"/>
              <a:gd name="connsiteX19" fmla="*/ 1779532 w 1836992"/>
              <a:gd name="connsiteY19" fmla="*/ 2970023 h 3584386"/>
              <a:gd name="connsiteX20" fmla="*/ 1293758 w 1836992"/>
              <a:gd name="connsiteY20" fmla="*/ 3189098 h 3584386"/>
              <a:gd name="connsiteX21" fmla="*/ 1303282 w 1836992"/>
              <a:gd name="connsiteY21" fmla="*/ 3584386 h 3584386"/>
              <a:gd name="connsiteX0" fmla="*/ 1303282 w 1858125"/>
              <a:gd name="connsiteY0" fmla="*/ 3584386 h 3584386"/>
              <a:gd name="connsiteX1" fmla="*/ 1074683 w 1858125"/>
              <a:gd name="connsiteY1" fmla="*/ 3127186 h 3584386"/>
              <a:gd name="connsiteX2" fmla="*/ 1512833 w 1858125"/>
              <a:gd name="connsiteY2" fmla="*/ 2741423 h 3584386"/>
              <a:gd name="connsiteX3" fmla="*/ 7883 w 1858125"/>
              <a:gd name="connsiteY3" fmla="*/ 2569974 h 3584386"/>
              <a:gd name="connsiteX4" fmla="*/ 1103258 w 1858125"/>
              <a:gd name="connsiteY4" fmla="*/ 2065148 h 3584386"/>
              <a:gd name="connsiteX5" fmla="*/ 341258 w 1858125"/>
              <a:gd name="connsiteY5" fmla="*/ 1579373 h 3584386"/>
              <a:gd name="connsiteX6" fmla="*/ 1146120 w 1858125"/>
              <a:gd name="connsiteY6" fmla="*/ 1217423 h 3584386"/>
              <a:gd name="connsiteX7" fmla="*/ 522233 w 1858125"/>
              <a:gd name="connsiteY7" fmla="*/ 650686 h 3584386"/>
              <a:gd name="connsiteX8" fmla="*/ 622245 w 1858125"/>
              <a:gd name="connsiteY8" fmla="*/ 188723 h 3584386"/>
              <a:gd name="connsiteX9" fmla="*/ 1017533 w 1858125"/>
              <a:gd name="connsiteY9" fmla="*/ 17273 h 3584386"/>
              <a:gd name="connsiteX10" fmla="*/ 1098495 w 1858125"/>
              <a:gd name="connsiteY10" fmla="*/ 326836 h 3584386"/>
              <a:gd name="connsiteX11" fmla="*/ 931808 w 1858125"/>
              <a:gd name="connsiteY11" fmla="*/ 612586 h 3584386"/>
              <a:gd name="connsiteX12" fmla="*/ 1474733 w 1858125"/>
              <a:gd name="connsiteY12" fmla="*/ 1174561 h 3584386"/>
              <a:gd name="connsiteX13" fmla="*/ 855608 w 1858125"/>
              <a:gd name="connsiteY13" fmla="*/ 1588898 h 3584386"/>
              <a:gd name="connsiteX14" fmla="*/ 1479495 w 1858125"/>
              <a:gd name="connsiteY14" fmla="*/ 1898461 h 3584386"/>
              <a:gd name="connsiteX15" fmla="*/ 1436633 w 1858125"/>
              <a:gd name="connsiteY15" fmla="*/ 2265173 h 3584386"/>
              <a:gd name="connsiteX16" fmla="*/ 474608 w 1858125"/>
              <a:gd name="connsiteY16" fmla="*/ 2465198 h 3584386"/>
              <a:gd name="connsiteX17" fmla="*/ 888945 w 1858125"/>
              <a:gd name="connsiteY17" fmla="*/ 2522348 h 3584386"/>
              <a:gd name="connsiteX18" fmla="*/ 1693809 w 1858125"/>
              <a:gd name="connsiteY18" fmla="*/ 2493774 h 3584386"/>
              <a:gd name="connsiteX19" fmla="*/ 1779532 w 1858125"/>
              <a:gd name="connsiteY19" fmla="*/ 2970023 h 3584386"/>
              <a:gd name="connsiteX20" fmla="*/ 1293758 w 1858125"/>
              <a:gd name="connsiteY20" fmla="*/ 3189098 h 3584386"/>
              <a:gd name="connsiteX21" fmla="*/ 1303282 w 1858125"/>
              <a:gd name="connsiteY21" fmla="*/ 3584386 h 3584386"/>
              <a:gd name="connsiteX0" fmla="*/ 1303282 w 1873033"/>
              <a:gd name="connsiteY0" fmla="*/ 3584386 h 3584386"/>
              <a:gd name="connsiteX1" fmla="*/ 1074683 w 1873033"/>
              <a:gd name="connsiteY1" fmla="*/ 3127186 h 3584386"/>
              <a:gd name="connsiteX2" fmla="*/ 1512833 w 1873033"/>
              <a:gd name="connsiteY2" fmla="*/ 2741423 h 3584386"/>
              <a:gd name="connsiteX3" fmla="*/ 7883 w 1873033"/>
              <a:gd name="connsiteY3" fmla="*/ 2569974 h 3584386"/>
              <a:gd name="connsiteX4" fmla="*/ 1103258 w 1873033"/>
              <a:gd name="connsiteY4" fmla="*/ 2065148 h 3584386"/>
              <a:gd name="connsiteX5" fmla="*/ 341258 w 1873033"/>
              <a:gd name="connsiteY5" fmla="*/ 1579373 h 3584386"/>
              <a:gd name="connsiteX6" fmla="*/ 1146120 w 1873033"/>
              <a:gd name="connsiteY6" fmla="*/ 1217423 h 3584386"/>
              <a:gd name="connsiteX7" fmla="*/ 522233 w 1873033"/>
              <a:gd name="connsiteY7" fmla="*/ 650686 h 3584386"/>
              <a:gd name="connsiteX8" fmla="*/ 622245 w 1873033"/>
              <a:gd name="connsiteY8" fmla="*/ 188723 h 3584386"/>
              <a:gd name="connsiteX9" fmla="*/ 1017533 w 1873033"/>
              <a:gd name="connsiteY9" fmla="*/ 17273 h 3584386"/>
              <a:gd name="connsiteX10" fmla="*/ 1098495 w 1873033"/>
              <a:gd name="connsiteY10" fmla="*/ 326836 h 3584386"/>
              <a:gd name="connsiteX11" fmla="*/ 931808 w 1873033"/>
              <a:gd name="connsiteY11" fmla="*/ 612586 h 3584386"/>
              <a:gd name="connsiteX12" fmla="*/ 1474733 w 1873033"/>
              <a:gd name="connsiteY12" fmla="*/ 1174561 h 3584386"/>
              <a:gd name="connsiteX13" fmla="*/ 855608 w 1873033"/>
              <a:gd name="connsiteY13" fmla="*/ 1588898 h 3584386"/>
              <a:gd name="connsiteX14" fmla="*/ 1479495 w 1873033"/>
              <a:gd name="connsiteY14" fmla="*/ 1898461 h 3584386"/>
              <a:gd name="connsiteX15" fmla="*/ 1436633 w 1873033"/>
              <a:gd name="connsiteY15" fmla="*/ 2265173 h 3584386"/>
              <a:gd name="connsiteX16" fmla="*/ 474608 w 1873033"/>
              <a:gd name="connsiteY16" fmla="*/ 2465198 h 3584386"/>
              <a:gd name="connsiteX17" fmla="*/ 888945 w 1873033"/>
              <a:gd name="connsiteY17" fmla="*/ 2522348 h 3584386"/>
              <a:gd name="connsiteX18" fmla="*/ 1693809 w 1873033"/>
              <a:gd name="connsiteY18" fmla="*/ 2493774 h 3584386"/>
              <a:gd name="connsiteX19" fmla="*/ 1779532 w 1873033"/>
              <a:gd name="connsiteY19" fmla="*/ 2970023 h 3584386"/>
              <a:gd name="connsiteX20" fmla="*/ 1293758 w 1873033"/>
              <a:gd name="connsiteY20" fmla="*/ 3189098 h 3584386"/>
              <a:gd name="connsiteX21" fmla="*/ 1303282 w 1873033"/>
              <a:gd name="connsiteY21" fmla="*/ 3584386 h 3584386"/>
              <a:gd name="connsiteX0" fmla="*/ 1303282 w 1873033"/>
              <a:gd name="connsiteY0" fmla="*/ 3584386 h 3584386"/>
              <a:gd name="connsiteX1" fmla="*/ 1074683 w 1873033"/>
              <a:gd name="connsiteY1" fmla="*/ 3127186 h 3584386"/>
              <a:gd name="connsiteX2" fmla="*/ 1512833 w 1873033"/>
              <a:gd name="connsiteY2" fmla="*/ 2741423 h 3584386"/>
              <a:gd name="connsiteX3" fmla="*/ 7883 w 1873033"/>
              <a:gd name="connsiteY3" fmla="*/ 2569974 h 3584386"/>
              <a:gd name="connsiteX4" fmla="*/ 1103258 w 1873033"/>
              <a:gd name="connsiteY4" fmla="*/ 2065148 h 3584386"/>
              <a:gd name="connsiteX5" fmla="*/ 341258 w 1873033"/>
              <a:gd name="connsiteY5" fmla="*/ 1579373 h 3584386"/>
              <a:gd name="connsiteX6" fmla="*/ 1146120 w 1873033"/>
              <a:gd name="connsiteY6" fmla="*/ 1217423 h 3584386"/>
              <a:gd name="connsiteX7" fmla="*/ 522233 w 1873033"/>
              <a:gd name="connsiteY7" fmla="*/ 650686 h 3584386"/>
              <a:gd name="connsiteX8" fmla="*/ 622245 w 1873033"/>
              <a:gd name="connsiteY8" fmla="*/ 188723 h 3584386"/>
              <a:gd name="connsiteX9" fmla="*/ 1017533 w 1873033"/>
              <a:gd name="connsiteY9" fmla="*/ 17273 h 3584386"/>
              <a:gd name="connsiteX10" fmla="*/ 1098495 w 1873033"/>
              <a:gd name="connsiteY10" fmla="*/ 326836 h 3584386"/>
              <a:gd name="connsiteX11" fmla="*/ 931808 w 1873033"/>
              <a:gd name="connsiteY11" fmla="*/ 612586 h 3584386"/>
              <a:gd name="connsiteX12" fmla="*/ 1474733 w 1873033"/>
              <a:gd name="connsiteY12" fmla="*/ 1174561 h 3584386"/>
              <a:gd name="connsiteX13" fmla="*/ 855608 w 1873033"/>
              <a:gd name="connsiteY13" fmla="*/ 1588898 h 3584386"/>
              <a:gd name="connsiteX14" fmla="*/ 1479495 w 1873033"/>
              <a:gd name="connsiteY14" fmla="*/ 1898461 h 3584386"/>
              <a:gd name="connsiteX15" fmla="*/ 1436633 w 1873033"/>
              <a:gd name="connsiteY15" fmla="*/ 2265173 h 3584386"/>
              <a:gd name="connsiteX16" fmla="*/ 474608 w 1873033"/>
              <a:gd name="connsiteY16" fmla="*/ 2465198 h 3584386"/>
              <a:gd name="connsiteX17" fmla="*/ 888945 w 1873033"/>
              <a:gd name="connsiteY17" fmla="*/ 2522348 h 3584386"/>
              <a:gd name="connsiteX18" fmla="*/ 1693809 w 1873033"/>
              <a:gd name="connsiteY18" fmla="*/ 2493774 h 3584386"/>
              <a:gd name="connsiteX19" fmla="*/ 1779532 w 1873033"/>
              <a:gd name="connsiteY19" fmla="*/ 2970023 h 3584386"/>
              <a:gd name="connsiteX20" fmla="*/ 1293758 w 1873033"/>
              <a:gd name="connsiteY20" fmla="*/ 3189098 h 3584386"/>
              <a:gd name="connsiteX21" fmla="*/ 1303282 w 1873033"/>
              <a:gd name="connsiteY21" fmla="*/ 3584386 h 3584386"/>
              <a:gd name="connsiteX0" fmla="*/ 1303282 w 1873033"/>
              <a:gd name="connsiteY0" fmla="*/ 3584386 h 3584386"/>
              <a:gd name="connsiteX1" fmla="*/ 1074683 w 1873033"/>
              <a:gd name="connsiteY1" fmla="*/ 3127186 h 3584386"/>
              <a:gd name="connsiteX2" fmla="*/ 1512833 w 1873033"/>
              <a:gd name="connsiteY2" fmla="*/ 2741423 h 3584386"/>
              <a:gd name="connsiteX3" fmla="*/ 7883 w 1873033"/>
              <a:gd name="connsiteY3" fmla="*/ 2569974 h 3584386"/>
              <a:gd name="connsiteX4" fmla="*/ 1103258 w 1873033"/>
              <a:gd name="connsiteY4" fmla="*/ 2065148 h 3584386"/>
              <a:gd name="connsiteX5" fmla="*/ 341258 w 1873033"/>
              <a:gd name="connsiteY5" fmla="*/ 1579373 h 3584386"/>
              <a:gd name="connsiteX6" fmla="*/ 1146120 w 1873033"/>
              <a:gd name="connsiteY6" fmla="*/ 1217423 h 3584386"/>
              <a:gd name="connsiteX7" fmla="*/ 522233 w 1873033"/>
              <a:gd name="connsiteY7" fmla="*/ 650686 h 3584386"/>
              <a:gd name="connsiteX8" fmla="*/ 622245 w 1873033"/>
              <a:gd name="connsiteY8" fmla="*/ 188723 h 3584386"/>
              <a:gd name="connsiteX9" fmla="*/ 1017533 w 1873033"/>
              <a:gd name="connsiteY9" fmla="*/ 17273 h 3584386"/>
              <a:gd name="connsiteX10" fmla="*/ 1098495 w 1873033"/>
              <a:gd name="connsiteY10" fmla="*/ 326836 h 3584386"/>
              <a:gd name="connsiteX11" fmla="*/ 931808 w 1873033"/>
              <a:gd name="connsiteY11" fmla="*/ 612586 h 3584386"/>
              <a:gd name="connsiteX12" fmla="*/ 1474733 w 1873033"/>
              <a:gd name="connsiteY12" fmla="*/ 1174561 h 3584386"/>
              <a:gd name="connsiteX13" fmla="*/ 855608 w 1873033"/>
              <a:gd name="connsiteY13" fmla="*/ 1588898 h 3584386"/>
              <a:gd name="connsiteX14" fmla="*/ 1479495 w 1873033"/>
              <a:gd name="connsiteY14" fmla="*/ 1898461 h 3584386"/>
              <a:gd name="connsiteX15" fmla="*/ 1436633 w 1873033"/>
              <a:gd name="connsiteY15" fmla="*/ 2265173 h 3584386"/>
              <a:gd name="connsiteX16" fmla="*/ 474608 w 1873033"/>
              <a:gd name="connsiteY16" fmla="*/ 2465198 h 3584386"/>
              <a:gd name="connsiteX17" fmla="*/ 888945 w 1873033"/>
              <a:gd name="connsiteY17" fmla="*/ 2522348 h 3584386"/>
              <a:gd name="connsiteX18" fmla="*/ 1693809 w 1873033"/>
              <a:gd name="connsiteY18" fmla="*/ 2493774 h 3584386"/>
              <a:gd name="connsiteX19" fmla="*/ 1779532 w 1873033"/>
              <a:gd name="connsiteY19" fmla="*/ 2970023 h 3584386"/>
              <a:gd name="connsiteX20" fmla="*/ 1293758 w 1873033"/>
              <a:gd name="connsiteY20" fmla="*/ 3189098 h 3584386"/>
              <a:gd name="connsiteX21" fmla="*/ 1303282 w 1873033"/>
              <a:gd name="connsiteY21" fmla="*/ 3584386 h 3584386"/>
              <a:gd name="connsiteX0" fmla="*/ 1303282 w 1873033"/>
              <a:gd name="connsiteY0" fmla="*/ 3584386 h 3584386"/>
              <a:gd name="connsiteX1" fmla="*/ 1074683 w 1873033"/>
              <a:gd name="connsiteY1" fmla="*/ 3127186 h 3584386"/>
              <a:gd name="connsiteX2" fmla="*/ 1512833 w 1873033"/>
              <a:gd name="connsiteY2" fmla="*/ 2741423 h 3584386"/>
              <a:gd name="connsiteX3" fmla="*/ 7883 w 1873033"/>
              <a:gd name="connsiteY3" fmla="*/ 2569974 h 3584386"/>
              <a:gd name="connsiteX4" fmla="*/ 1103258 w 1873033"/>
              <a:gd name="connsiteY4" fmla="*/ 2065148 h 3584386"/>
              <a:gd name="connsiteX5" fmla="*/ 341258 w 1873033"/>
              <a:gd name="connsiteY5" fmla="*/ 1579373 h 3584386"/>
              <a:gd name="connsiteX6" fmla="*/ 1146120 w 1873033"/>
              <a:gd name="connsiteY6" fmla="*/ 1217423 h 3584386"/>
              <a:gd name="connsiteX7" fmla="*/ 522233 w 1873033"/>
              <a:gd name="connsiteY7" fmla="*/ 650686 h 3584386"/>
              <a:gd name="connsiteX8" fmla="*/ 622245 w 1873033"/>
              <a:gd name="connsiteY8" fmla="*/ 188723 h 3584386"/>
              <a:gd name="connsiteX9" fmla="*/ 1017533 w 1873033"/>
              <a:gd name="connsiteY9" fmla="*/ 17273 h 3584386"/>
              <a:gd name="connsiteX10" fmla="*/ 1098495 w 1873033"/>
              <a:gd name="connsiteY10" fmla="*/ 326836 h 3584386"/>
              <a:gd name="connsiteX11" fmla="*/ 931808 w 1873033"/>
              <a:gd name="connsiteY11" fmla="*/ 612586 h 3584386"/>
              <a:gd name="connsiteX12" fmla="*/ 1474733 w 1873033"/>
              <a:gd name="connsiteY12" fmla="*/ 1174561 h 3584386"/>
              <a:gd name="connsiteX13" fmla="*/ 855608 w 1873033"/>
              <a:gd name="connsiteY13" fmla="*/ 1588898 h 3584386"/>
              <a:gd name="connsiteX14" fmla="*/ 1479495 w 1873033"/>
              <a:gd name="connsiteY14" fmla="*/ 1898461 h 3584386"/>
              <a:gd name="connsiteX15" fmla="*/ 1436633 w 1873033"/>
              <a:gd name="connsiteY15" fmla="*/ 2265173 h 3584386"/>
              <a:gd name="connsiteX16" fmla="*/ 474608 w 1873033"/>
              <a:gd name="connsiteY16" fmla="*/ 2465198 h 3584386"/>
              <a:gd name="connsiteX17" fmla="*/ 888945 w 1873033"/>
              <a:gd name="connsiteY17" fmla="*/ 2522348 h 3584386"/>
              <a:gd name="connsiteX18" fmla="*/ 1693809 w 1873033"/>
              <a:gd name="connsiteY18" fmla="*/ 2493774 h 3584386"/>
              <a:gd name="connsiteX19" fmla="*/ 1779532 w 1873033"/>
              <a:gd name="connsiteY19" fmla="*/ 2970023 h 3584386"/>
              <a:gd name="connsiteX20" fmla="*/ 1293758 w 1873033"/>
              <a:gd name="connsiteY20" fmla="*/ 3189098 h 3584386"/>
              <a:gd name="connsiteX21" fmla="*/ 1303282 w 1873033"/>
              <a:gd name="connsiteY21" fmla="*/ 3584386 h 3584386"/>
              <a:gd name="connsiteX0" fmla="*/ 1303282 w 1873033"/>
              <a:gd name="connsiteY0" fmla="*/ 3644309 h 3644309"/>
              <a:gd name="connsiteX1" fmla="*/ 1074683 w 1873033"/>
              <a:gd name="connsiteY1" fmla="*/ 3187109 h 3644309"/>
              <a:gd name="connsiteX2" fmla="*/ 1512833 w 1873033"/>
              <a:gd name="connsiteY2" fmla="*/ 2801346 h 3644309"/>
              <a:gd name="connsiteX3" fmla="*/ 7883 w 1873033"/>
              <a:gd name="connsiteY3" fmla="*/ 2629897 h 3644309"/>
              <a:gd name="connsiteX4" fmla="*/ 1103258 w 1873033"/>
              <a:gd name="connsiteY4" fmla="*/ 2125071 h 3644309"/>
              <a:gd name="connsiteX5" fmla="*/ 341258 w 1873033"/>
              <a:gd name="connsiteY5" fmla="*/ 1639296 h 3644309"/>
              <a:gd name="connsiteX6" fmla="*/ 1146120 w 1873033"/>
              <a:gd name="connsiteY6" fmla="*/ 1277346 h 3644309"/>
              <a:gd name="connsiteX7" fmla="*/ 522233 w 1873033"/>
              <a:gd name="connsiteY7" fmla="*/ 710609 h 3644309"/>
              <a:gd name="connsiteX8" fmla="*/ 622245 w 1873033"/>
              <a:gd name="connsiteY8" fmla="*/ 248646 h 3644309"/>
              <a:gd name="connsiteX9" fmla="*/ 1065158 w 1873033"/>
              <a:gd name="connsiteY9" fmla="*/ 10521 h 3644309"/>
              <a:gd name="connsiteX10" fmla="*/ 1098495 w 1873033"/>
              <a:gd name="connsiteY10" fmla="*/ 386759 h 3644309"/>
              <a:gd name="connsiteX11" fmla="*/ 931808 w 1873033"/>
              <a:gd name="connsiteY11" fmla="*/ 672509 h 3644309"/>
              <a:gd name="connsiteX12" fmla="*/ 1474733 w 1873033"/>
              <a:gd name="connsiteY12" fmla="*/ 1234484 h 3644309"/>
              <a:gd name="connsiteX13" fmla="*/ 855608 w 1873033"/>
              <a:gd name="connsiteY13" fmla="*/ 1648821 h 3644309"/>
              <a:gd name="connsiteX14" fmla="*/ 1479495 w 1873033"/>
              <a:gd name="connsiteY14" fmla="*/ 1958384 h 3644309"/>
              <a:gd name="connsiteX15" fmla="*/ 1436633 w 1873033"/>
              <a:gd name="connsiteY15" fmla="*/ 2325096 h 3644309"/>
              <a:gd name="connsiteX16" fmla="*/ 474608 w 1873033"/>
              <a:gd name="connsiteY16" fmla="*/ 2525121 h 3644309"/>
              <a:gd name="connsiteX17" fmla="*/ 888945 w 1873033"/>
              <a:gd name="connsiteY17" fmla="*/ 2582271 h 3644309"/>
              <a:gd name="connsiteX18" fmla="*/ 1693809 w 1873033"/>
              <a:gd name="connsiteY18" fmla="*/ 2553697 h 3644309"/>
              <a:gd name="connsiteX19" fmla="*/ 1779532 w 1873033"/>
              <a:gd name="connsiteY19" fmla="*/ 3029946 h 3644309"/>
              <a:gd name="connsiteX20" fmla="*/ 1293758 w 1873033"/>
              <a:gd name="connsiteY20" fmla="*/ 3249021 h 3644309"/>
              <a:gd name="connsiteX21" fmla="*/ 1303282 w 1873033"/>
              <a:gd name="connsiteY21" fmla="*/ 3644309 h 3644309"/>
              <a:gd name="connsiteX0" fmla="*/ 1303282 w 1835575"/>
              <a:gd name="connsiteY0" fmla="*/ 3644309 h 3644309"/>
              <a:gd name="connsiteX1" fmla="*/ 1074683 w 1835575"/>
              <a:gd name="connsiteY1" fmla="*/ 3187109 h 3644309"/>
              <a:gd name="connsiteX2" fmla="*/ 1512833 w 1835575"/>
              <a:gd name="connsiteY2" fmla="*/ 2801346 h 3644309"/>
              <a:gd name="connsiteX3" fmla="*/ 7883 w 1835575"/>
              <a:gd name="connsiteY3" fmla="*/ 2629897 h 3644309"/>
              <a:gd name="connsiteX4" fmla="*/ 1103258 w 1835575"/>
              <a:gd name="connsiteY4" fmla="*/ 2125071 h 3644309"/>
              <a:gd name="connsiteX5" fmla="*/ 341258 w 1835575"/>
              <a:gd name="connsiteY5" fmla="*/ 1639296 h 3644309"/>
              <a:gd name="connsiteX6" fmla="*/ 1146120 w 1835575"/>
              <a:gd name="connsiteY6" fmla="*/ 1277346 h 3644309"/>
              <a:gd name="connsiteX7" fmla="*/ 522233 w 1835575"/>
              <a:gd name="connsiteY7" fmla="*/ 710609 h 3644309"/>
              <a:gd name="connsiteX8" fmla="*/ 622245 w 1835575"/>
              <a:gd name="connsiteY8" fmla="*/ 248646 h 3644309"/>
              <a:gd name="connsiteX9" fmla="*/ 1065158 w 1835575"/>
              <a:gd name="connsiteY9" fmla="*/ 10521 h 3644309"/>
              <a:gd name="connsiteX10" fmla="*/ 1098495 w 1835575"/>
              <a:gd name="connsiteY10" fmla="*/ 386759 h 3644309"/>
              <a:gd name="connsiteX11" fmla="*/ 931808 w 1835575"/>
              <a:gd name="connsiteY11" fmla="*/ 672509 h 3644309"/>
              <a:gd name="connsiteX12" fmla="*/ 1474733 w 1835575"/>
              <a:gd name="connsiteY12" fmla="*/ 1234484 h 3644309"/>
              <a:gd name="connsiteX13" fmla="*/ 855608 w 1835575"/>
              <a:gd name="connsiteY13" fmla="*/ 1648821 h 3644309"/>
              <a:gd name="connsiteX14" fmla="*/ 1479495 w 1835575"/>
              <a:gd name="connsiteY14" fmla="*/ 1958384 h 3644309"/>
              <a:gd name="connsiteX15" fmla="*/ 1436633 w 1835575"/>
              <a:gd name="connsiteY15" fmla="*/ 2325096 h 3644309"/>
              <a:gd name="connsiteX16" fmla="*/ 474608 w 1835575"/>
              <a:gd name="connsiteY16" fmla="*/ 2525121 h 3644309"/>
              <a:gd name="connsiteX17" fmla="*/ 888945 w 1835575"/>
              <a:gd name="connsiteY17" fmla="*/ 2582271 h 3644309"/>
              <a:gd name="connsiteX18" fmla="*/ 1693809 w 1835575"/>
              <a:gd name="connsiteY18" fmla="*/ 2553697 h 3644309"/>
              <a:gd name="connsiteX19" fmla="*/ 1779532 w 1835575"/>
              <a:gd name="connsiteY19" fmla="*/ 3029946 h 3644309"/>
              <a:gd name="connsiteX20" fmla="*/ 1250895 w 1835575"/>
              <a:gd name="connsiteY20" fmla="*/ 3291884 h 3644309"/>
              <a:gd name="connsiteX21" fmla="*/ 1303282 w 1835575"/>
              <a:gd name="connsiteY21" fmla="*/ 3644309 h 3644309"/>
              <a:gd name="connsiteX0" fmla="*/ 1303282 w 1855620"/>
              <a:gd name="connsiteY0" fmla="*/ 3644309 h 3644309"/>
              <a:gd name="connsiteX1" fmla="*/ 1074683 w 1855620"/>
              <a:gd name="connsiteY1" fmla="*/ 3187109 h 3644309"/>
              <a:gd name="connsiteX2" fmla="*/ 1512833 w 1855620"/>
              <a:gd name="connsiteY2" fmla="*/ 2801346 h 3644309"/>
              <a:gd name="connsiteX3" fmla="*/ 7883 w 1855620"/>
              <a:gd name="connsiteY3" fmla="*/ 2629897 h 3644309"/>
              <a:gd name="connsiteX4" fmla="*/ 1103258 w 1855620"/>
              <a:gd name="connsiteY4" fmla="*/ 2125071 h 3644309"/>
              <a:gd name="connsiteX5" fmla="*/ 341258 w 1855620"/>
              <a:gd name="connsiteY5" fmla="*/ 1639296 h 3644309"/>
              <a:gd name="connsiteX6" fmla="*/ 1146120 w 1855620"/>
              <a:gd name="connsiteY6" fmla="*/ 1277346 h 3644309"/>
              <a:gd name="connsiteX7" fmla="*/ 522233 w 1855620"/>
              <a:gd name="connsiteY7" fmla="*/ 710609 h 3644309"/>
              <a:gd name="connsiteX8" fmla="*/ 622245 w 1855620"/>
              <a:gd name="connsiteY8" fmla="*/ 248646 h 3644309"/>
              <a:gd name="connsiteX9" fmla="*/ 1065158 w 1855620"/>
              <a:gd name="connsiteY9" fmla="*/ 10521 h 3644309"/>
              <a:gd name="connsiteX10" fmla="*/ 1098495 w 1855620"/>
              <a:gd name="connsiteY10" fmla="*/ 386759 h 3644309"/>
              <a:gd name="connsiteX11" fmla="*/ 931808 w 1855620"/>
              <a:gd name="connsiteY11" fmla="*/ 672509 h 3644309"/>
              <a:gd name="connsiteX12" fmla="*/ 1474733 w 1855620"/>
              <a:gd name="connsiteY12" fmla="*/ 1234484 h 3644309"/>
              <a:gd name="connsiteX13" fmla="*/ 855608 w 1855620"/>
              <a:gd name="connsiteY13" fmla="*/ 1648821 h 3644309"/>
              <a:gd name="connsiteX14" fmla="*/ 1479495 w 1855620"/>
              <a:gd name="connsiteY14" fmla="*/ 1958384 h 3644309"/>
              <a:gd name="connsiteX15" fmla="*/ 1436633 w 1855620"/>
              <a:gd name="connsiteY15" fmla="*/ 2325096 h 3644309"/>
              <a:gd name="connsiteX16" fmla="*/ 474608 w 1855620"/>
              <a:gd name="connsiteY16" fmla="*/ 2525121 h 3644309"/>
              <a:gd name="connsiteX17" fmla="*/ 888945 w 1855620"/>
              <a:gd name="connsiteY17" fmla="*/ 2582271 h 3644309"/>
              <a:gd name="connsiteX18" fmla="*/ 1693809 w 1855620"/>
              <a:gd name="connsiteY18" fmla="*/ 2553697 h 3644309"/>
              <a:gd name="connsiteX19" fmla="*/ 1779532 w 1855620"/>
              <a:gd name="connsiteY19" fmla="*/ 3029946 h 3644309"/>
              <a:gd name="connsiteX20" fmla="*/ 1250895 w 1855620"/>
              <a:gd name="connsiteY20" fmla="*/ 3291884 h 3644309"/>
              <a:gd name="connsiteX21" fmla="*/ 1303282 w 1855620"/>
              <a:gd name="connsiteY21" fmla="*/ 3644309 h 3644309"/>
              <a:gd name="connsiteX0" fmla="*/ 1303282 w 1874064"/>
              <a:gd name="connsiteY0" fmla="*/ 3644309 h 3644309"/>
              <a:gd name="connsiteX1" fmla="*/ 1074683 w 1874064"/>
              <a:gd name="connsiteY1" fmla="*/ 3187109 h 3644309"/>
              <a:gd name="connsiteX2" fmla="*/ 1512833 w 1874064"/>
              <a:gd name="connsiteY2" fmla="*/ 2801346 h 3644309"/>
              <a:gd name="connsiteX3" fmla="*/ 7883 w 1874064"/>
              <a:gd name="connsiteY3" fmla="*/ 2629897 h 3644309"/>
              <a:gd name="connsiteX4" fmla="*/ 1103258 w 1874064"/>
              <a:gd name="connsiteY4" fmla="*/ 2125071 h 3644309"/>
              <a:gd name="connsiteX5" fmla="*/ 341258 w 1874064"/>
              <a:gd name="connsiteY5" fmla="*/ 1639296 h 3644309"/>
              <a:gd name="connsiteX6" fmla="*/ 1146120 w 1874064"/>
              <a:gd name="connsiteY6" fmla="*/ 1277346 h 3644309"/>
              <a:gd name="connsiteX7" fmla="*/ 522233 w 1874064"/>
              <a:gd name="connsiteY7" fmla="*/ 710609 h 3644309"/>
              <a:gd name="connsiteX8" fmla="*/ 622245 w 1874064"/>
              <a:gd name="connsiteY8" fmla="*/ 248646 h 3644309"/>
              <a:gd name="connsiteX9" fmla="*/ 1065158 w 1874064"/>
              <a:gd name="connsiteY9" fmla="*/ 10521 h 3644309"/>
              <a:gd name="connsiteX10" fmla="*/ 1098495 w 1874064"/>
              <a:gd name="connsiteY10" fmla="*/ 386759 h 3644309"/>
              <a:gd name="connsiteX11" fmla="*/ 931808 w 1874064"/>
              <a:gd name="connsiteY11" fmla="*/ 672509 h 3644309"/>
              <a:gd name="connsiteX12" fmla="*/ 1474733 w 1874064"/>
              <a:gd name="connsiteY12" fmla="*/ 1234484 h 3644309"/>
              <a:gd name="connsiteX13" fmla="*/ 855608 w 1874064"/>
              <a:gd name="connsiteY13" fmla="*/ 1648821 h 3644309"/>
              <a:gd name="connsiteX14" fmla="*/ 1479495 w 1874064"/>
              <a:gd name="connsiteY14" fmla="*/ 1958384 h 3644309"/>
              <a:gd name="connsiteX15" fmla="*/ 1436633 w 1874064"/>
              <a:gd name="connsiteY15" fmla="*/ 2325096 h 3644309"/>
              <a:gd name="connsiteX16" fmla="*/ 474608 w 1874064"/>
              <a:gd name="connsiteY16" fmla="*/ 2525121 h 3644309"/>
              <a:gd name="connsiteX17" fmla="*/ 888945 w 1874064"/>
              <a:gd name="connsiteY17" fmla="*/ 2582271 h 3644309"/>
              <a:gd name="connsiteX18" fmla="*/ 1693809 w 1874064"/>
              <a:gd name="connsiteY18" fmla="*/ 2553697 h 3644309"/>
              <a:gd name="connsiteX19" fmla="*/ 1779532 w 1874064"/>
              <a:gd name="connsiteY19" fmla="*/ 3029946 h 3644309"/>
              <a:gd name="connsiteX20" fmla="*/ 1250895 w 1874064"/>
              <a:gd name="connsiteY20" fmla="*/ 3291884 h 3644309"/>
              <a:gd name="connsiteX21" fmla="*/ 1303282 w 1874064"/>
              <a:gd name="connsiteY21" fmla="*/ 3644309 h 3644309"/>
              <a:gd name="connsiteX0" fmla="*/ 1302924 w 1873706"/>
              <a:gd name="connsiteY0" fmla="*/ 3644309 h 3644309"/>
              <a:gd name="connsiteX1" fmla="*/ 1074325 w 1873706"/>
              <a:gd name="connsiteY1" fmla="*/ 3187109 h 3644309"/>
              <a:gd name="connsiteX2" fmla="*/ 1512475 w 1873706"/>
              <a:gd name="connsiteY2" fmla="*/ 2801346 h 3644309"/>
              <a:gd name="connsiteX3" fmla="*/ 7525 w 1873706"/>
              <a:gd name="connsiteY3" fmla="*/ 2629897 h 3644309"/>
              <a:gd name="connsiteX4" fmla="*/ 1102900 w 1873706"/>
              <a:gd name="connsiteY4" fmla="*/ 2125071 h 3644309"/>
              <a:gd name="connsiteX5" fmla="*/ 340900 w 1873706"/>
              <a:gd name="connsiteY5" fmla="*/ 1639296 h 3644309"/>
              <a:gd name="connsiteX6" fmla="*/ 1145762 w 1873706"/>
              <a:gd name="connsiteY6" fmla="*/ 1277346 h 3644309"/>
              <a:gd name="connsiteX7" fmla="*/ 521875 w 1873706"/>
              <a:gd name="connsiteY7" fmla="*/ 710609 h 3644309"/>
              <a:gd name="connsiteX8" fmla="*/ 621887 w 1873706"/>
              <a:gd name="connsiteY8" fmla="*/ 248646 h 3644309"/>
              <a:gd name="connsiteX9" fmla="*/ 1064800 w 1873706"/>
              <a:gd name="connsiteY9" fmla="*/ 10521 h 3644309"/>
              <a:gd name="connsiteX10" fmla="*/ 1098137 w 1873706"/>
              <a:gd name="connsiteY10" fmla="*/ 386759 h 3644309"/>
              <a:gd name="connsiteX11" fmla="*/ 931450 w 1873706"/>
              <a:gd name="connsiteY11" fmla="*/ 672509 h 3644309"/>
              <a:gd name="connsiteX12" fmla="*/ 1474375 w 1873706"/>
              <a:gd name="connsiteY12" fmla="*/ 1234484 h 3644309"/>
              <a:gd name="connsiteX13" fmla="*/ 855250 w 1873706"/>
              <a:gd name="connsiteY13" fmla="*/ 1648821 h 3644309"/>
              <a:gd name="connsiteX14" fmla="*/ 1479137 w 1873706"/>
              <a:gd name="connsiteY14" fmla="*/ 1958384 h 3644309"/>
              <a:gd name="connsiteX15" fmla="*/ 1436275 w 1873706"/>
              <a:gd name="connsiteY15" fmla="*/ 2325096 h 3644309"/>
              <a:gd name="connsiteX16" fmla="*/ 474250 w 1873706"/>
              <a:gd name="connsiteY16" fmla="*/ 2525121 h 3644309"/>
              <a:gd name="connsiteX17" fmla="*/ 888587 w 1873706"/>
              <a:gd name="connsiteY17" fmla="*/ 2582271 h 3644309"/>
              <a:gd name="connsiteX18" fmla="*/ 1693451 w 1873706"/>
              <a:gd name="connsiteY18" fmla="*/ 2553697 h 3644309"/>
              <a:gd name="connsiteX19" fmla="*/ 1779174 w 1873706"/>
              <a:gd name="connsiteY19" fmla="*/ 3029946 h 3644309"/>
              <a:gd name="connsiteX20" fmla="*/ 1250537 w 1873706"/>
              <a:gd name="connsiteY20" fmla="*/ 3291884 h 3644309"/>
              <a:gd name="connsiteX21" fmla="*/ 1302924 w 1873706"/>
              <a:gd name="connsiteY21" fmla="*/ 3644309 h 3644309"/>
              <a:gd name="connsiteX0" fmla="*/ 1302924 w 1873706"/>
              <a:gd name="connsiteY0" fmla="*/ 3644309 h 3644309"/>
              <a:gd name="connsiteX1" fmla="*/ 1074325 w 1873706"/>
              <a:gd name="connsiteY1" fmla="*/ 3187109 h 3644309"/>
              <a:gd name="connsiteX2" fmla="*/ 1512475 w 1873706"/>
              <a:gd name="connsiteY2" fmla="*/ 2801346 h 3644309"/>
              <a:gd name="connsiteX3" fmla="*/ 7525 w 1873706"/>
              <a:gd name="connsiteY3" fmla="*/ 2629897 h 3644309"/>
              <a:gd name="connsiteX4" fmla="*/ 1102900 w 1873706"/>
              <a:gd name="connsiteY4" fmla="*/ 2125071 h 3644309"/>
              <a:gd name="connsiteX5" fmla="*/ 340900 w 1873706"/>
              <a:gd name="connsiteY5" fmla="*/ 1639296 h 3644309"/>
              <a:gd name="connsiteX6" fmla="*/ 1145762 w 1873706"/>
              <a:gd name="connsiteY6" fmla="*/ 1277346 h 3644309"/>
              <a:gd name="connsiteX7" fmla="*/ 521875 w 1873706"/>
              <a:gd name="connsiteY7" fmla="*/ 710609 h 3644309"/>
              <a:gd name="connsiteX8" fmla="*/ 621887 w 1873706"/>
              <a:gd name="connsiteY8" fmla="*/ 248646 h 3644309"/>
              <a:gd name="connsiteX9" fmla="*/ 1064800 w 1873706"/>
              <a:gd name="connsiteY9" fmla="*/ 10521 h 3644309"/>
              <a:gd name="connsiteX10" fmla="*/ 1098137 w 1873706"/>
              <a:gd name="connsiteY10" fmla="*/ 386759 h 3644309"/>
              <a:gd name="connsiteX11" fmla="*/ 931450 w 1873706"/>
              <a:gd name="connsiteY11" fmla="*/ 672509 h 3644309"/>
              <a:gd name="connsiteX12" fmla="*/ 1474375 w 1873706"/>
              <a:gd name="connsiteY12" fmla="*/ 1234484 h 3644309"/>
              <a:gd name="connsiteX13" fmla="*/ 855250 w 1873706"/>
              <a:gd name="connsiteY13" fmla="*/ 1648821 h 3644309"/>
              <a:gd name="connsiteX14" fmla="*/ 1479137 w 1873706"/>
              <a:gd name="connsiteY14" fmla="*/ 1958384 h 3644309"/>
              <a:gd name="connsiteX15" fmla="*/ 1436275 w 1873706"/>
              <a:gd name="connsiteY15" fmla="*/ 2325096 h 3644309"/>
              <a:gd name="connsiteX16" fmla="*/ 474250 w 1873706"/>
              <a:gd name="connsiteY16" fmla="*/ 2525121 h 3644309"/>
              <a:gd name="connsiteX17" fmla="*/ 888587 w 1873706"/>
              <a:gd name="connsiteY17" fmla="*/ 2582271 h 3644309"/>
              <a:gd name="connsiteX18" fmla="*/ 1693451 w 1873706"/>
              <a:gd name="connsiteY18" fmla="*/ 2553697 h 3644309"/>
              <a:gd name="connsiteX19" fmla="*/ 1779174 w 1873706"/>
              <a:gd name="connsiteY19" fmla="*/ 3029946 h 3644309"/>
              <a:gd name="connsiteX20" fmla="*/ 1250537 w 1873706"/>
              <a:gd name="connsiteY20" fmla="*/ 3291884 h 3644309"/>
              <a:gd name="connsiteX21" fmla="*/ 1302924 w 1873706"/>
              <a:gd name="connsiteY21" fmla="*/ 3644309 h 3644309"/>
              <a:gd name="connsiteX0" fmla="*/ 1302924 w 1900680"/>
              <a:gd name="connsiteY0" fmla="*/ 3644309 h 3644309"/>
              <a:gd name="connsiteX1" fmla="*/ 1074325 w 1900680"/>
              <a:gd name="connsiteY1" fmla="*/ 3187109 h 3644309"/>
              <a:gd name="connsiteX2" fmla="*/ 1512475 w 1900680"/>
              <a:gd name="connsiteY2" fmla="*/ 2801346 h 3644309"/>
              <a:gd name="connsiteX3" fmla="*/ 7525 w 1900680"/>
              <a:gd name="connsiteY3" fmla="*/ 2629897 h 3644309"/>
              <a:gd name="connsiteX4" fmla="*/ 1102900 w 1900680"/>
              <a:gd name="connsiteY4" fmla="*/ 2125071 h 3644309"/>
              <a:gd name="connsiteX5" fmla="*/ 340900 w 1900680"/>
              <a:gd name="connsiteY5" fmla="*/ 1639296 h 3644309"/>
              <a:gd name="connsiteX6" fmla="*/ 1145762 w 1900680"/>
              <a:gd name="connsiteY6" fmla="*/ 1277346 h 3644309"/>
              <a:gd name="connsiteX7" fmla="*/ 521875 w 1900680"/>
              <a:gd name="connsiteY7" fmla="*/ 710609 h 3644309"/>
              <a:gd name="connsiteX8" fmla="*/ 621887 w 1900680"/>
              <a:gd name="connsiteY8" fmla="*/ 248646 h 3644309"/>
              <a:gd name="connsiteX9" fmla="*/ 1064800 w 1900680"/>
              <a:gd name="connsiteY9" fmla="*/ 10521 h 3644309"/>
              <a:gd name="connsiteX10" fmla="*/ 1098137 w 1900680"/>
              <a:gd name="connsiteY10" fmla="*/ 386759 h 3644309"/>
              <a:gd name="connsiteX11" fmla="*/ 931450 w 1900680"/>
              <a:gd name="connsiteY11" fmla="*/ 672509 h 3644309"/>
              <a:gd name="connsiteX12" fmla="*/ 1474375 w 1900680"/>
              <a:gd name="connsiteY12" fmla="*/ 1234484 h 3644309"/>
              <a:gd name="connsiteX13" fmla="*/ 855250 w 1900680"/>
              <a:gd name="connsiteY13" fmla="*/ 1648821 h 3644309"/>
              <a:gd name="connsiteX14" fmla="*/ 1479137 w 1900680"/>
              <a:gd name="connsiteY14" fmla="*/ 1958384 h 3644309"/>
              <a:gd name="connsiteX15" fmla="*/ 1436275 w 1900680"/>
              <a:gd name="connsiteY15" fmla="*/ 2325096 h 3644309"/>
              <a:gd name="connsiteX16" fmla="*/ 474250 w 1900680"/>
              <a:gd name="connsiteY16" fmla="*/ 2525121 h 3644309"/>
              <a:gd name="connsiteX17" fmla="*/ 888587 w 1900680"/>
              <a:gd name="connsiteY17" fmla="*/ 2582271 h 3644309"/>
              <a:gd name="connsiteX18" fmla="*/ 1693451 w 1900680"/>
              <a:gd name="connsiteY18" fmla="*/ 2553697 h 3644309"/>
              <a:gd name="connsiteX19" fmla="*/ 1779174 w 1900680"/>
              <a:gd name="connsiteY19" fmla="*/ 3029946 h 3644309"/>
              <a:gd name="connsiteX20" fmla="*/ 1250537 w 1900680"/>
              <a:gd name="connsiteY20" fmla="*/ 3291884 h 3644309"/>
              <a:gd name="connsiteX21" fmla="*/ 1302924 w 1900680"/>
              <a:gd name="connsiteY21" fmla="*/ 3644309 h 3644309"/>
              <a:gd name="connsiteX0" fmla="*/ 1302924 w 1900680"/>
              <a:gd name="connsiteY0" fmla="*/ 3644309 h 3644309"/>
              <a:gd name="connsiteX1" fmla="*/ 1074325 w 1900680"/>
              <a:gd name="connsiteY1" fmla="*/ 3187109 h 3644309"/>
              <a:gd name="connsiteX2" fmla="*/ 1512475 w 1900680"/>
              <a:gd name="connsiteY2" fmla="*/ 2801346 h 3644309"/>
              <a:gd name="connsiteX3" fmla="*/ 7525 w 1900680"/>
              <a:gd name="connsiteY3" fmla="*/ 2629897 h 3644309"/>
              <a:gd name="connsiteX4" fmla="*/ 1102900 w 1900680"/>
              <a:gd name="connsiteY4" fmla="*/ 2125071 h 3644309"/>
              <a:gd name="connsiteX5" fmla="*/ 340900 w 1900680"/>
              <a:gd name="connsiteY5" fmla="*/ 1639296 h 3644309"/>
              <a:gd name="connsiteX6" fmla="*/ 1145762 w 1900680"/>
              <a:gd name="connsiteY6" fmla="*/ 1277346 h 3644309"/>
              <a:gd name="connsiteX7" fmla="*/ 521875 w 1900680"/>
              <a:gd name="connsiteY7" fmla="*/ 710609 h 3644309"/>
              <a:gd name="connsiteX8" fmla="*/ 621887 w 1900680"/>
              <a:gd name="connsiteY8" fmla="*/ 248646 h 3644309"/>
              <a:gd name="connsiteX9" fmla="*/ 1064800 w 1900680"/>
              <a:gd name="connsiteY9" fmla="*/ 10521 h 3644309"/>
              <a:gd name="connsiteX10" fmla="*/ 1098137 w 1900680"/>
              <a:gd name="connsiteY10" fmla="*/ 386759 h 3644309"/>
              <a:gd name="connsiteX11" fmla="*/ 931450 w 1900680"/>
              <a:gd name="connsiteY11" fmla="*/ 672509 h 3644309"/>
              <a:gd name="connsiteX12" fmla="*/ 1474375 w 1900680"/>
              <a:gd name="connsiteY12" fmla="*/ 1234484 h 3644309"/>
              <a:gd name="connsiteX13" fmla="*/ 855250 w 1900680"/>
              <a:gd name="connsiteY13" fmla="*/ 1648821 h 3644309"/>
              <a:gd name="connsiteX14" fmla="*/ 1479137 w 1900680"/>
              <a:gd name="connsiteY14" fmla="*/ 1958384 h 3644309"/>
              <a:gd name="connsiteX15" fmla="*/ 1436275 w 1900680"/>
              <a:gd name="connsiteY15" fmla="*/ 2325096 h 3644309"/>
              <a:gd name="connsiteX16" fmla="*/ 474250 w 1900680"/>
              <a:gd name="connsiteY16" fmla="*/ 2525121 h 3644309"/>
              <a:gd name="connsiteX17" fmla="*/ 888587 w 1900680"/>
              <a:gd name="connsiteY17" fmla="*/ 2582271 h 3644309"/>
              <a:gd name="connsiteX18" fmla="*/ 1693451 w 1900680"/>
              <a:gd name="connsiteY18" fmla="*/ 2553697 h 3644309"/>
              <a:gd name="connsiteX19" fmla="*/ 1779174 w 1900680"/>
              <a:gd name="connsiteY19" fmla="*/ 3029946 h 3644309"/>
              <a:gd name="connsiteX20" fmla="*/ 1250537 w 1900680"/>
              <a:gd name="connsiteY20" fmla="*/ 3291884 h 3644309"/>
              <a:gd name="connsiteX21" fmla="*/ 1302924 w 1900680"/>
              <a:gd name="connsiteY21" fmla="*/ 3644309 h 3644309"/>
              <a:gd name="connsiteX0" fmla="*/ 1302924 w 1900680"/>
              <a:gd name="connsiteY0" fmla="*/ 3644309 h 3644309"/>
              <a:gd name="connsiteX1" fmla="*/ 1074325 w 1900680"/>
              <a:gd name="connsiteY1" fmla="*/ 3187109 h 3644309"/>
              <a:gd name="connsiteX2" fmla="*/ 1512475 w 1900680"/>
              <a:gd name="connsiteY2" fmla="*/ 2801346 h 3644309"/>
              <a:gd name="connsiteX3" fmla="*/ 7525 w 1900680"/>
              <a:gd name="connsiteY3" fmla="*/ 2629897 h 3644309"/>
              <a:gd name="connsiteX4" fmla="*/ 1102900 w 1900680"/>
              <a:gd name="connsiteY4" fmla="*/ 2125071 h 3644309"/>
              <a:gd name="connsiteX5" fmla="*/ 340900 w 1900680"/>
              <a:gd name="connsiteY5" fmla="*/ 1639296 h 3644309"/>
              <a:gd name="connsiteX6" fmla="*/ 1145762 w 1900680"/>
              <a:gd name="connsiteY6" fmla="*/ 1277346 h 3644309"/>
              <a:gd name="connsiteX7" fmla="*/ 521875 w 1900680"/>
              <a:gd name="connsiteY7" fmla="*/ 710609 h 3644309"/>
              <a:gd name="connsiteX8" fmla="*/ 621887 w 1900680"/>
              <a:gd name="connsiteY8" fmla="*/ 248646 h 3644309"/>
              <a:gd name="connsiteX9" fmla="*/ 1064800 w 1900680"/>
              <a:gd name="connsiteY9" fmla="*/ 10521 h 3644309"/>
              <a:gd name="connsiteX10" fmla="*/ 1098137 w 1900680"/>
              <a:gd name="connsiteY10" fmla="*/ 386759 h 3644309"/>
              <a:gd name="connsiteX11" fmla="*/ 931450 w 1900680"/>
              <a:gd name="connsiteY11" fmla="*/ 672509 h 3644309"/>
              <a:gd name="connsiteX12" fmla="*/ 1474375 w 1900680"/>
              <a:gd name="connsiteY12" fmla="*/ 1234484 h 3644309"/>
              <a:gd name="connsiteX13" fmla="*/ 855250 w 1900680"/>
              <a:gd name="connsiteY13" fmla="*/ 1648821 h 3644309"/>
              <a:gd name="connsiteX14" fmla="*/ 1479137 w 1900680"/>
              <a:gd name="connsiteY14" fmla="*/ 1958384 h 3644309"/>
              <a:gd name="connsiteX15" fmla="*/ 1436275 w 1900680"/>
              <a:gd name="connsiteY15" fmla="*/ 2325096 h 3644309"/>
              <a:gd name="connsiteX16" fmla="*/ 474250 w 1900680"/>
              <a:gd name="connsiteY16" fmla="*/ 2525121 h 3644309"/>
              <a:gd name="connsiteX17" fmla="*/ 888587 w 1900680"/>
              <a:gd name="connsiteY17" fmla="*/ 2582271 h 3644309"/>
              <a:gd name="connsiteX18" fmla="*/ 1693451 w 1900680"/>
              <a:gd name="connsiteY18" fmla="*/ 2553697 h 3644309"/>
              <a:gd name="connsiteX19" fmla="*/ 1779174 w 1900680"/>
              <a:gd name="connsiteY19" fmla="*/ 3029946 h 3644309"/>
              <a:gd name="connsiteX20" fmla="*/ 1250537 w 1900680"/>
              <a:gd name="connsiteY20" fmla="*/ 3291884 h 3644309"/>
              <a:gd name="connsiteX21" fmla="*/ 1302924 w 1900680"/>
              <a:gd name="connsiteY21" fmla="*/ 3644309 h 3644309"/>
              <a:gd name="connsiteX0" fmla="*/ 1302924 w 1900680"/>
              <a:gd name="connsiteY0" fmla="*/ 3644309 h 3644309"/>
              <a:gd name="connsiteX1" fmla="*/ 1074325 w 1900680"/>
              <a:gd name="connsiteY1" fmla="*/ 3187109 h 3644309"/>
              <a:gd name="connsiteX2" fmla="*/ 1512475 w 1900680"/>
              <a:gd name="connsiteY2" fmla="*/ 2801346 h 3644309"/>
              <a:gd name="connsiteX3" fmla="*/ 7525 w 1900680"/>
              <a:gd name="connsiteY3" fmla="*/ 2629897 h 3644309"/>
              <a:gd name="connsiteX4" fmla="*/ 1102900 w 1900680"/>
              <a:gd name="connsiteY4" fmla="*/ 2125071 h 3644309"/>
              <a:gd name="connsiteX5" fmla="*/ 340900 w 1900680"/>
              <a:gd name="connsiteY5" fmla="*/ 1639296 h 3644309"/>
              <a:gd name="connsiteX6" fmla="*/ 1145762 w 1900680"/>
              <a:gd name="connsiteY6" fmla="*/ 1277346 h 3644309"/>
              <a:gd name="connsiteX7" fmla="*/ 521875 w 1900680"/>
              <a:gd name="connsiteY7" fmla="*/ 710609 h 3644309"/>
              <a:gd name="connsiteX8" fmla="*/ 621887 w 1900680"/>
              <a:gd name="connsiteY8" fmla="*/ 248646 h 3644309"/>
              <a:gd name="connsiteX9" fmla="*/ 1064800 w 1900680"/>
              <a:gd name="connsiteY9" fmla="*/ 10521 h 3644309"/>
              <a:gd name="connsiteX10" fmla="*/ 1098137 w 1900680"/>
              <a:gd name="connsiteY10" fmla="*/ 386759 h 3644309"/>
              <a:gd name="connsiteX11" fmla="*/ 931450 w 1900680"/>
              <a:gd name="connsiteY11" fmla="*/ 672509 h 3644309"/>
              <a:gd name="connsiteX12" fmla="*/ 1474375 w 1900680"/>
              <a:gd name="connsiteY12" fmla="*/ 1234484 h 3644309"/>
              <a:gd name="connsiteX13" fmla="*/ 855250 w 1900680"/>
              <a:gd name="connsiteY13" fmla="*/ 1648821 h 3644309"/>
              <a:gd name="connsiteX14" fmla="*/ 1479137 w 1900680"/>
              <a:gd name="connsiteY14" fmla="*/ 1958384 h 3644309"/>
              <a:gd name="connsiteX15" fmla="*/ 1436275 w 1900680"/>
              <a:gd name="connsiteY15" fmla="*/ 2325096 h 3644309"/>
              <a:gd name="connsiteX16" fmla="*/ 474250 w 1900680"/>
              <a:gd name="connsiteY16" fmla="*/ 2525121 h 3644309"/>
              <a:gd name="connsiteX17" fmla="*/ 888587 w 1900680"/>
              <a:gd name="connsiteY17" fmla="*/ 2582271 h 3644309"/>
              <a:gd name="connsiteX18" fmla="*/ 1693451 w 1900680"/>
              <a:gd name="connsiteY18" fmla="*/ 2553697 h 3644309"/>
              <a:gd name="connsiteX19" fmla="*/ 1779174 w 1900680"/>
              <a:gd name="connsiteY19" fmla="*/ 3029946 h 3644309"/>
              <a:gd name="connsiteX20" fmla="*/ 1250537 w 1900680"/>
              <a:gd name="connsiteY20" fmla="*/ 3291884 h 3644309"/>
              <a:gd name="connsiteX21" fmla="*/ 1302924 w 1900680"/>
              <a:gd name="connsiteY21" fmla="*/ 3644309 h 3644309"/>
              <a:gd name="connsiteX0" fmla="*/ 1302924 w 1900680"/>
              <a:gd name="connsiteY0" fmla="*/ 3644309 h 3644309"/>
              <a:gd name="connsiteX1" fmla="*/ 1074325 w 1900680"/>
              <a:gd name="connsiteY1" fmla="*/ 3187109 h 3644309"/>
              <a:gd name="connsiteX2" fmla="*/ 1512475 w 1900680"/>
              <a:gd name="connsiteY2" fmla="*/ 2801346 h 3644309"/>
              <a:gd name="connsiteX3" fmla="*/ 7525 w 1900680"/>
              <a:gd name="connsiteY3" fmla="*/ 2629897 h 3644309"/>
              <a:gd name="connsiteX4" fmla="*/ 1102900 w 1900680"/>
              <a:gd name="connsiteY4" fmla="*/ 2125071 h 3644309"/>
              <a:gd name="connsiteX5" fmla="*/ 340900 w 1900680"/>
              <a:gd name="connsiteY5" fmla="*/ 1639296 h 3644309"/>
              <a:gd name="connsiteX6" fmla="*/ 1145762 w 1900680"/>
              <a:gd name="connsiteY6" fmla="*/ 1277346 h 3644309"/>
              <a:gd name="connsiteX7" fmla="*/ 521875 w 1900680"/>
              <a:gd name="connsiteY7" fmla="*/ 710609 h 3644309"/>
              <a:gd name="connsiteX8" fmla="*/ 621887 w 1900680"/>
              <a:gd name="connsiteY8" fmla="*/ 248646 h 3644309"/>
              <a:gd name="connsiteX9" fmla="*/ 1064800 w 1900680"/>
              <a:gd name="connsiteY9" fmla="*/ 10521 h 3644309"/>
              <a:gd name="connsiteX10" fmla="*/ 1098137 w 1900680"/>
              <a:gd name="connsiteY10" fmla="*/ 386759 h 3644309"/>
              <a:gd name="connsiteX11" fmla="*/ 931450 w 1900680"/>
              <a:gd name="connsiteY11" fmla="*/ 672509 h 3644309"/>
              <a:gd name="connsiteX12" fmla="*/ 1474375 w 1900680"/>
              <a:gd name="connsiteY12" fmla="*/ 1234484 h 3644309"/>
              <a:gd name="connsiteX13" fmla="*/ 855250 w 1900680"/>
              <a:gd name="connsiteY13" fmla="*/ 1648821 h 3644309"/>
              <a:gd name="connsiteX14" fmla="*/ 1479137 w 1900680"/>
              <a:gd name="connsiteY14" fmla="*/ 1958384 h 3644309"/>
              <a:gd name="connsiteX15" fmla="*/ 1436275 w 1900680"/>
              <a:gd name="connsiteY15" fmla="*/ 2325096 h 3644309"/>
              <a:gd name="connsiteX16" fmla="*/ 474250 w 1900680"/>
              <a:gd name="connsiteY16" fmla="*/ 2525121 h 3644309"/>
              <a:gd name="connsiteX17" fmla="*/ 888587 w 1900680"/>
              <a:gd name="connsiteY17" fmla="*/ 2582271 h 3644309"/>
              <a:gd name="connsiteX18" fmla="*/ 1693451 w 1900680"/>
              <a:gd name="connsiteY18" fmla="*/ 2553697 h 3644309"/>
              <a:gd name="connsiteX19" fmla="*/ 1779174 w 1900680"/>
              <a:gd name="connsiteY19" fmla="*/ 3029946 h 3644309"/>
              <a:gd name="connsiteX20" fmla="*/ 1250537 w 1900680"/>
              <a:gd name="connsiteY20" fmla="*/ 3291884 h 3644309"/>
              <a:gd name="connsiteX21" fmla="*/ 1302924 w 1900680"/>
              <a:gd name="connsiteY21" fmla="*/ 3644309 h 364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900680" h="3644309">
                <a:moveTo>
                  <a:pt x="1302924" y="3644309"/>
                </a:moveTo>
                <a:cubicBezTo>
                  <a:pt x="1226724" y="3491909"/>
                  <a:pt x="928275" y="3377609"/>
                  <a:pt x="1074325" y="3187109"/>
                </a:cubicBezTo>
                <a:cubicBezTo>
                  <a:pt x="1220375" y="2996609"/>
                  <a:pt x="1690275" y="2894215"/>
                  <a:pt x="1512475" y="2801346"/>
                </a:cubicBezTo>
                <a:cubicBezTo>
                  <a:pt x="1334675" y="2708477"/>
                  <a:pt x="118649" y="3090271"/>
                  <a:pt x="7525" y="2629897"/>
                </a:cubicBezTo>
                <a:cubicBezTo>
                  <a:pt x="-103599" y="2169523"/>
                  <a:pt x="1052101" y="2199684"/>
                  <a:pt x="1102900" y="2125071"/>
                </a:cubicBezTo>
                <a:cubicBezTo>
                  <a:pt x="1153699" y="2050458"/>
                  <a:pt x="281369" y="1956796"/>
                  <a:pt x="340900" y="1639296"/>
                </a:cubicBezTo>
                <a:cubicBezTo>
                  <a:pt x="400431" y="1321796"/>
                  <a:pt x="1115600" y="1432127"/>
                  <a:pt x="1145762" y="1277346"/>
                </a:cubicBezTo>
                <a:cubicBezTo>
                  <a:pt x="1175925" y="1122565"/>
                  <a:pt x="579026" y="893172"/>
                  <a:pt x="521875" y="710609"/>
                </a:cubicBezTo>
                <a:cubicBezTo>
                  <a:pt x="464724" y="528046"/>
                  <a:pt x="531400" y="365327"/>
                  <a:pt x="621887" y="248646"/>
                </a:cubicBezTo>
                <a:cubicBezTo>
                  <a:pt x="712375" y="131965"/>
                  <a:pt x="956851" y="-45042"/>
                  <a:pt x="1064800" y="10521"/>
                </a:cubicBezTo>
                <a:cubicBezTo>
                  <a:pt x="1172749" y="66084"/>
                  <a:pt x="1148937" y="285953"/>
                  <a:pt x="1098137" y="386759"/>
                </a:cubicBezTo>
                <a:cubicBezTo>
                  <a:pt x="1047337" y="487565"/>
                  <a:pt x="969550" y="585196"/>
                  <a:pt x="931450" y="672509"/>
                </a:cubicBezTo>
                <a:cubicBezTo>
                  <a:pt x="893350" y="759822"/>
                  <a:pt x="1434687" y="947941"/>
                  <a:pt x="1474375" y="1234484"/>
                </a:cubicBezTo>
                <a:cubicBezTo>
                  <a:pt x="1514063" y="1521027"/>
                  <a:pt x="997331" y="1561509"/>
                  <a:pt x="855250" y="1648821"/>
                </a:cubicBezTo>
                <a:cubicBezTo>
                  <a:pt x="713169" y="1736133"/>
                  <a:pt x="1274349" y="1879010"/>
                  <a:pt x="1479137" y="1958384"/>
                </a:cubicBezTo>
                <a:cubicBezTo>
                  <a:pt x="1683925" y="2037758"/>
                  <a:pt x="1564862" y="2255246"/>
                  <a:pt x="1436275" y="2325096"/>
                </a:cubicBezTo>
                <a:cubicBezTo>
                  <a:pt x="1307688" y="2394946"/>
                  <a:pt x="518700" y="2410821"/>
                  <a:pt x="474250" y="2525121"/>
                </a:cubicBezTo>
                <a:cubicBezTo>
                  <a:pt x="429800" y="2639421"/>
                  <a:pt x="696499" y="2600526"/>
                  <a:pt x="888587" y="2582271"/>
                </a:cubicBezTo>
                <a:cubicBezTo>
                  <a:pt x="1080675" y="2564016"/>
                  <a:pt x="1506919" y="2521948"/>
                  <a:pt x="1693451" y="2553697"/>
                </a:cubicBezTo>
                <a:cubicBezTo>
                  <a:pt x="1879983" y="2585446"/>
                  <a:pt x="2005392" y="2887866"/>
                  <a:pt x="1779174" y="3029946"/>
                </a:cubicBezTo>
                <a:cubicBezTo>
                  <a:pt x="1552956" y="3172026"/>
                  <a:pt x="1329912" y="3189490"/>
                  <a:pt x="1250537" y="3291884"/>
                </a:cubicBezTo>
                <a:cubicBezTo>
                  <a:pt x="1171162" y="3394278"/>
                  <a:pt x="1320387" y="3503021"/>
                  <a:pt x="1302924" y="3644309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BD421DB-A89A-4CCB-B56E-8BE408231A83}"/>
              </a:ext>
            </a:extLst>
          </p:cNvPr>
          <p:cNvSpPr/>
          <p:nvPr/>
        </p:nvSpPr>
        <p:spPr>
          <a:xfrm>
            <a:off x="587253" y="1414179"/>
            <a:ext cx="3153804" cy="2682326"/>
          </a:xfrm>
          <a:custGeom>
            <a:avLst/>
            <a:gdLst>
              <a:gd name="connsiteX0" fmla="*/ 698500 w 3594100"/>
              <a:gd name="connsiteY0" fmla="*/ 647700 h 3098800"/>
              <a:gd name="connsiteX1" fmla="*/ 0 w 3594100"/>
              <a:gd name="connsiteY1" fmla="*/ 552450 h 3098800"/>
              <a:gd name="connsiteX2" fmla="*/ 88900 w 3594100"/>
              <a:gd name="connsiteY2" fmla="*/ 304800 h 3098800"/>
              <a:gd name="connsiteX3" fmla="*/ 120650 w 3594100"/>
              <a:gd name="connsiteY3" fmla="*/ 241300 h 3098800"/>
              <a:gd name="connsiteX4" fmla="*/ 571500 w 3594100"/>
              <a:gd name="connsiteY4" fmla="*/ 0 h 3098800"/>
              <a:gd name="connsiteX5" fmla="*/ 1162050 w 3594100"/>
              <a:gd name="connsiteY5" fmla="*/ 660400 h 3098800"/>
              <a:gd name="connsiteX6" fmla="*/ 2108200 w 3594100"/>
              <a:gd name="connsiteY6" fmla="*/ 692150 h 3098800"/>
              <a:gd name="connsiteX7" fmla="*/ 2800350 w 3594100"/>
              <a:gd name="connsiteY7" fmla="*/ 1555750 h 3098800"/>
              <a:gd name="connsiteX8" fmla="*/ 3517900 w 3594100"/>
              <a:gd name="connsiteY8" fmla="*/ 1930400 h 3098800"/>
              <a:gd name="connsiteX9" fmla="*/ 3257550 w 3594100"/>
              <a:gd name="connsiteY9" fmla="*/ 2317750 h 3098800"/>
              <a:gd name="connsiteX10" fmla="*/ 2660650 w 3594100"/>
              <a:gd name="connsiteY10" fmla="*/ 2444750 h 3098800"/>
              <a:gd name="connsiteX11" fmla="*/ 3441700 w 3594100"/>
              <a:gd name="connsiteY11" fmla="*/ 2514600 h 3098800"/>
              <a:gd name="connsiteX12" fmla="*/ 3594100 w 3594100"/>
              <a:gd name="connsiteY12" fmla="*/ 2794000 h 3098800"/>
              <a:gd name="connsiteX13" fmla="*/ 3429000 w 3594100"/>
              <a:gd name="connsiteY13" fmla="*/ 3098800 h 3098800"/>
              <a:gd name="connsiteX14" fmla="*/ 3365500 w 3594100"/>
              <a:gd name="connsiteY14" fmla="*/ 2711450 h 3098800"/>
              <a:gd name="connsiteX15" fmla="*/ 2476500 w 3594100"/>
              <a:gd name="connsiteY15" fmla="*/ 2730500 h 3098800"/>
              <a:gd name="connsiteX16" fmla="*/ 2063750 w 3594100"/>
              <a:gd name="connsiteY16" fmla="*/ 2432050 h 3098800"/>
              <a:gd name="connsiteX17" fmla="*/ 2324100 w 3594100"/>
              <a:gd name="connsiteY17" fmla="*/ 2260600 h 3098800"/>
              <a:gd name="connsiteX18" fmla="*/ 3054350 w 3594100"/>
              <a:gd name="connsiteY18" fmla="*/ 2101850 h 3098800"/>
              <a:gd name="connsiteX19" fmla="*/ 3124200 w 3594100"/>
              <a:gd name="connsiteY19" fmla="*/ 1905000 h 3098800"/>
              <a:gd name="connsiteX20" fmla="*/ 2635250 w 3594100"/>
              <a:gd name="connsiteY20" fmla="*/ 1873250 h 3098800"/>
              <a:gd name="connsiteX21" fmla="*/ 1562100 w 3594100"/>
              <a:gd name="connsiteY21" fmla="*/ 2000250 h 3098800"/>
              <a:gd name="connsiteX22" fmla="*/ 882650 w 3594100"/>
              <a:gd name="connsiteY22" fmla="*/ 1790700 h 3098800"/>
              <a:gd name="connsiteX23" fmla="*/ 825500 w 3594100"/>
              <a:gd name="connsiteY23" fmla="*/ 971550 h 3098800"/>
              <a:gd name="connsiteX24" fmla="*/ 698500 w 3594100"/>
              <a:gd name="connsiteY24" fmla="*/ 647700 h 3098800"/>
              <a:gd name="connsiteX0" fmla="*/ 698500 w 3594100"/>
              <a:gd name="connsiteY0" fmla="*/ 647761 h 3098861"/>
              <a:gd name="connsiteX1" fmla="*/ 0 w 3594100"/>
              <a:gd name="connsiteY1" fmla="*/ 552511 h 3098861"/>
              <a:gd name="connsiteX2" fmla="*/ 88900 w 3594100"/>
              <a:gd name="connsiteY2" fmla="*/ 304861 h 3098861"/>
              <a:gd name="connsiteX3" fmla="*/ 120650 w 3594100"/>
              <a:gd name="connsiteY3" fmla="*/ 241361 h 3098861"/>
              <a:gd name="connsiteX4" fmla="*/ 571500 w 3594100"/>
              <a:gd name="connsiteY4" fmla="*/ 61 h 3098861"/>
              <a:gd name="connsiteX5" fmla="*/ 1162050 w 3594100"/>
              <a:gd name="connsiteY5" fmla="*/ 660461 h 3098861"/>
              <a:gd name="connsiteX6" fmla="*/ 2108200 w 3594100"/>
              <a:gd name="connsiteY6" fmla="*/ 692211 h 3098861"/>
              <a:gd name="connsiteX7" fmla="*/ 2800350 w 3594100"/>
              <a:gd name="connsiteY7" fmla="*/ 1555811 h 3098861"/>
              <a:gd name="connsiteX8" fmla="*/ 3517900 w 3594100"/>
              <a:gd name="connsiteY8" fmla="*/ 1930461 h 3098861"/>
              <a:gd name="connsiteX9" fmla="*/ 3257550 w 3594100"/>
              <a:gd name="connsiteY9" fmla="*/ 2317811 h 3098861"/>
              <a:gd name="connsiteX10" fmla="*/ 2660650 w 3594100"/>
              <a:gd name="connsiteY10" fmla="*/ 2444811 h 3098861"/>
              <a:gd name="connsiteX11" fmla="*/ 3441700 w 3594100"/>
              <a:gd name="connsiteY11" fmla="*/ 2514661 h 3098861"/>
              <a:gd name="connsiteX12" fmla="*/ 3594100 w 3594100"/>
              <a:gd name="connsiteY12" fmla="*/ 2794061 h 3098861"/>
              <a:gd name="connsiteX13" fmla="*/ 3429000 w 3594100"/>
              <a:gd name="connsiteY13" fmla="*/ 3098861 h 3098861"/>
              <a:gd name="connsiteX14" fmla="*/ 3365500 w 3594100"/>
              <a:gd name="connsiteY14" fmla="*/ 2711511 h 3098861"/>
              <a:gd name="connsiteX15" fmla="*/ 2476500 w 3594100"/>
              <a:gd name="connsiteY15" fmla="*/ 2730561 h 3098861"/>
              <a:gd name="connsiteX16" fmla="*/ 2063750 w 3594100"/>
              <a:gd name="connsiteY16" fmla="*/ 2432111 h 3098861"/>
              <a:gd name="connsiteX17" fmla="*/ 2324100 w 3594100"/>
              <a:gd name="connsiteY17" fmla="*/ 2260661 h 3098861"/>
              <a:gd name="connsiteX18" fmla="*/ 3054350 w 3594100"/>
              <a:gd name="connsiteY18" fmla="*/ 2101911 h 3098861"/>
              <a:gd name="connsiteX19" fmla="*/ 3124200 w 3594100"/>
              <a:gd name="connsiteY19" fmla="*/ 1905061 h 3098861"/>
              <a:gd name="connsiteX20" fmla="*/ 2635250 w 3594100"/>
              <a:gd name="connsiteY20" fmla="*/ 1873311 h 3098861"/>
              <a:gd name="connsiteX21" fmla="*/ 1562100 w 3594100"/>
              <a:gd name="connsiteY21" fmla="*/ 2000311 h 3098861"/>
              <a:gd name="connsiteX22" fmla="*/ 882650 w 3594100"/>
              <a:gd name="connsiteY22" fmla="*/ 1790761 h 3098861"/>
              <a:gd name="connsiteX23" fmla="*/ 825500 w 3594100"/>
              <a:gd name="connsiteY23" fmla="*/ 971611 h 3098861"/>
              <a:gd name="connsiteX24" fmla="*/ 698500 w 3594100"/>
              <a:gd name="connsiteY24" fmla="*/ 647761 h 3098861"/>
              <a:gd name="connsiteX0" fmla="*/ 724840 w 3620440"/>
              <a:gd name="connsiteY0" fmla="*/ 647761 h 3098861"/>
              <a:gd name="connsiteX1" fmla="*/ 26340 w 3620440"/>
              <a:gd name="connsiteY1" fmla="*/ 552511 h 3098861"/>
              <a:gd name="connsiteX2" fmla="*/ 115240 w 3620440"/>
              <a:gd name="connsiteY2" fmla="*/ 304861 h 3098861"/>
              <a:gd name="connsiteX3" fmla="*/ 146990 w 3620440"/>
              <a:gd name="connsiteY3" fmla="*/ 241361 h 3098861"/>
              <a:gd name="connsiteX4" fmla="*/ 597840 w 3620440"/>
              <a:gd name="connsiteY4" fmla="*/ 61 h 3098861"/>
              <a:gd name="connsiteX5" fmla="*/ 1188390 w 3620440"/>
              <a:gd name="connsiteY5" fmla="*/ 660461 h 3098861"/>
              <a:gd name="connsiteX6" fmla="*/ 2134540 w 3620440"/>
              <a:gd name="connsiteY6" fmla="*/ 692211 h 3098861"/>
              <a:gd name="connsiteX7" fmla="*/ 2826690 w 3620440"/>
              <a:gd name="connsiteY7" fmla="*/ 1555811 h 3098861"/>
              <a:gd name="connsiteX8" fmla="*/ 3544240 w 3620440"/>
              <a:gd name="connsiteY8" fmla="*/ 1930461 h 3098861"/>
              <a:gd name="connsiteX9" fmla="*/ 3283890 w 3620440"/>
              <a:gd name="connsiteY9" fmla="*/ 2317811 h 3098861"/>
              <a:gd name="connsiteX10" fmla="*/ 2686990 w 3620440"/>
              <a:gd name="connsiteY10" fmla="*/ 2444811 h 3098861"/>
              <a:gd name="connsiteX11" fmla="*/ 3468040 w 3620440"/>
              <a:gd name="connsiteY11" fmla="*/ 2514661 h 3098861"/>
              <a:gd name="connsiteX12" fmla="*/ 3620440 w 3620440"/>
              <a:gd name="connsiteY12" fmla="*/ 2794061 h 3098861"/>
              <a:gd name="connsiteX13" fmla="*/ 3455340 w 3620440"/>
              <a:gd name="connsiteY13" fmla="*/ 3098861 h 3098861"/>
              <a:gd name="connsiteX14" fmla="*/ 3391840 w 3620440"/>
              <a:gd name="connsiteY14" fmla="*/ 2711511 h 3098861"/>
              <a:gd name="connsiteX15" fmla="*/ 2502840 w 3620440"/>
              <a:gd name="connsiteY15" fmla="*/ 2730561 h 3098861"/>
              <a:gd name="connsiteX16" fmla="*/ 2090090 w 3620440"/>
              <a:gd name="connsiteY16" fmla="*/ 2432111 h 3098861"/>
              <a:gd name="connsiteX17" fmla="*/ 2350440 w 3620440"/>
              <a:gd name="connsiteY17" fmla="*/ 2260661 h 3098861"/>
              <a:gd name="connsiteX18" fmla="*/ 3080690 w 3620440"/>
              <a:gd name="connsiteY18" fmla="*/ 2101911 h 3098861"/>
              <a:gd name="connsiteX19" fmla="*/ 3150540 w 3620440"/>
              <a:gd name="connsiteY19" fmla="*/ 1905061 h 3098861"/>
              <a:gd name="connsiteX20" fmla="*/ 2661590 w 3620440"/>
              <a:gd name="connsiteY20" fmla="*/ 1873311 h 3098861"/>
              <a:gd name="connsiteX21" fmla="*/ 1588440 w 3620440"/>
              <a:gd name="connsiteY21" fmla="*/ 2000311 h 3098861"/>
              <a:gd name="connsiteX22" fmla="*/ 908990 w 3620440"/>
              <a:gd name="connsiteY22" fmla="*/ 1790761 h 3098861"/>
              <a:gd name="connsiteX23" fmla="*/ 851840 w 3620440"/>
              <a:gd name="connsiteY23" fmla="*/ 971611 h 3098861"/>
              <a:gd name="connsiteX24" fmla="*/ 724840 w 3620440"/>
              <a:gd name="connsiteY24" fmla="*/ 647761 h 3098861"/>
              <a:gd name="connsiteX0" fmla="*/ 780700 w 3676300"/>
              <a:gd name="connsiteY0" fmla="*/ 647761 h 3098861"/>
              <a:gd name="connsiteX1" fmla="*/ 20287 w 3676300"/>
              <a:gd name="connsiteY1" fmla="*/ 521555 h 3098861"/>
              <a:gd name="connsiteX2" fmla="*/ 171100 w 3676300"/>
              <a:gd name="connsiteY2" fmla="*/ 304861 h 3098861"/>
              <a:gd name="connsiteX3" fmla="*/ 202850 w 3676300"/>
              <a:gd name="connsiteY3" fmla="*/ 241361 h 3098861"/>
              <a:gd name="connsiteX4" fmla="*/ 653700 w 3676300"/>
              <a:gd name="connsiteY4" fmla="*/ 61 h 3098861"/>
              <a:gd name="connsiteX5" fmla="*/ 1244250 w 3676300"/>
              <a:gd name="connsiteY5" fmla="*/ 660461 h 3098861"/>
              <a:gd name="connsiteX6" fmla="*/ 2190400 w 3676300"/>
              <a:gd name="connsiteY6" fmla="*/ 692211 h 3098861"/>
              <a:gd name="connsiteX7" fmla="*/ 2882550 w 3676300"/>
              <a:gd name="connsiteY7" fmla="*/ 1555811 h 3098861"/>
              <a:gd name="connsiteX8" fmla="*/ 3600100 w 3676300"/>
              <a:gd name="connsiteY8" fmla="*/ 1930461 h 3098861"/>
              <a:gd name="connsiteX9" fmla="*/ 3339750 w 3676300"/>
              <a:gd name="connsiteY9" fmla="*/ 2317811 h 3098861"/>
              <a:gd name="connsiteX10" fmla="*/ 2742850 w 3676300"/>
              <a:gd name="connsiteY10" fmla="*/ 2444811 h 3098861"/>
              <a:gd name="connsiteX11" fmla="*/ 3523900 w 3676300"/>
              <a:gd name="connsiteY11" fmla="*/ 2514661 h 3098861"/>
              <a:gd name="connsiteX12" fmla="*/ 3676300 w 3676300"/>
              <a:gd name="connsiteY12" fmla="*/ 2794061 h 3098861"/>
              <a:gd name="connsiteX13" fmla="*/ 3511200 w 3676300"/>
              <a:gd name="connsiteY13" fmla="*/ 3098861 h 3098861"/>
              <a:gd name="connsiteX14" fmla="*/ 3447700 w 3676300"/>
              <a:gd name="connsiteY14" fmla="*/ 2711511 h 3098861"/>
              <a:gd name="connsiteX15" fmla="*/ 2558700 w 3676300"/>
              <a:gd name="connsiteY15" fmla="*/ 2730561 h 3098861"/>
              <a:gd name="connsiteX16" fmla="*/ 2145950 w 3676300"/>
              <a:gd name="connsiteY16" fmla="*/ 2432111 h 3098861"/>
              <a:gd name="connsiteX17" fmla="*/ 2406300 w 3676300"/>
              <a:gd name="connsiteY17" fmla="*/ 2260661 h 3098861"/>
              <a:gd name="connsiteX18" fmla="*/ 3136550 w 3676300"/>
              <a:gd name="connsiteY18" fmla="*/ 2101911 h 3098861"/>
              <a:gd name="connsiteX19" fmla="*/ 3206400 w 3676300"/>
              <a:gd name="connsiteY19" fmla="*/ 1905061 h 3098861"/>
              <a:gd name="connsiteX20" fmla="*/ 2717450 w 3676300"/>
              <a:gd name="connsiteY20" fmla="*/ 1873311 h 3098861"/>
              <a:gd name="connsiteX21" fmla="*/ 1644300 w 3676300"/>
              <a:gd name="connsiteY21" fmla="*/ 2000311 h 3098861"/>
              <a:gd name="connsiteX22" fmla="*/ 964850 w 3676300"/>
              <a:gd name="connsiteY22" fmla="*/ 1790761 h 3098861"/>
              <a:gd name="connsiteX23" fmla="*/ 907700 w 3676300"/>
              <a:gd name="connsiteY23" fmla="*/ 971611 h 3098861"/>
              <a:gd name="connsiteX24" fmla="*/ 780700 w 3676300"/>
              <a:gd name="connsiteY24" fmla="*/ 647761 h 3098861"/>
              <a:gd name="connsiteX0" fmla="*/ 788557 w 3684157"/>
              <a:gd name="connsiteY0" fmla="*/ 647761 h 3098861"/>
              <a:gd name="connsiteX1" fmla="*/ 28144 w 3684157"/>
              <a:gd name="connsiteY1" fmla="*/ 521555 h 3098861"/>
              <a:gd name="connsiteX2" fmla="*/ 210707 w 3684157"/>
              <a:gd name="connsiteY2" fmla="*/ 241361 h 3098861"/>
              <a:gd name="connsiteX3" fmla="*/ 661557 w 3684157"/>
              <a:gd name="connsiteY3" fmla="*/ 61 h 3098861"/>
              <a:gd name="connsiteX4" fmla="*/ 1252107 w 3684157"/>
              <a:gd name="connsiteY4" fmla="*/ 660461 h 3098861"/>
              <a:gd name="connsiteX5" fmla="*/ 2198257 w 3684157"/>
              <a:gd name="connsiteY5" fmla="*/ 692211 h 3098861"/>
              <a:gd name="connsiteX6" fmla="*/ 2890407 w 3684157"/>
              <a:gd name="connsiteY6" fmla="*/ 1555811 h 3098861"/>
              <a:gd name="connsiteX7" fmla="*/ 3607957 w 3684157"/>
              <a:gd name="connsiteY7" fmla="*/ 1930461 h 3098861"/>
              <a:gd name="connsiteX8" fmla="*/ 3347607 w 3684157"/>
              <a:gd name="connsiteY8" fmla="*/ 2317811 h 3098861"/>
              <a:gd name="connsiteX9" fmla="*/ 2750707 w 3684157"/>
              <a:gd name="connsiteY9" fmla="*/ 2444811 h 3098861"/>
              <a:gd name="connsiteX10" fmla="*/ 3531757 w 3684157"/>
              <a:gd name="connsiteY10" fmla="*/ 2514661 h 3098861"/>
              <a:gd name="connsiteX11" fmla="*/ 3684157 w 3684157"/>
              <a:gd name="connsiteY11" fmla="*/ 2794061 h 3098861"/>
              <a:gd name="connsiteX12" fmla="*/ 3519057 w 3684157"/>
              <a:gd name="connsiteY12" fmla="*/ 3098861 h 3098861"/>
              <a:gd name="connsiteX13" fmla="*/ 3455557 w 3684157"/>
              <a:gd name="connsiteY13" fmla="*/ 2711511 h 3098861"/>
              <a:gd name="connsiteX14" fmla="*/ 2566557 w 3684157"/>
              <a:gd name="connsiteY14" fmla="*/ 2730561 h 3098861"/>
              <a:gd name="connsiteX15" fmla="*/ 2153807 w 3684157"/>
              <a:gd name="connsiteY15" fmla="*/ 2432111 h 3098861"/>
              <a:gd name="connsiteX16" fmla="*/ 2414157 w 3684157"/>
              <a:gd name="connsiteY16" fmla="*/ 2260661 h 3098861"/>
              <a:gd name="connsiteX17" fmla="*/ 3144407 w 3684157"/>
              <a:gd name="connsiteY17" fmla="*/ 2101911 h 3098861"/>
              <a:gd name="connsiteX18" fmla="*/ 3214257 w 3684157"/>
              <a:gd name="connsiteY18" fmla="*/ 1905061 h 3098861"/>
              <a:gd name="connsiteX19" fmla="*/ 2725307 w 3684157"/>
              <a:gd name="connsiteY19" fmla="*/ 1873311 h 3098861"/>
              <a:gd name="connsiteX20" fmla="*/ 1652157 w 3684157"/>
              <a:gd name="connsiteY20" fmla="*/ 2000311 h 3098861"/>
              <a:gd name="connsiteX21" fmla="*/ 972707 w 3684157"/>
              <a:gd name="connsiteY21" fmla="*/ 1790761 h 3098861"/>
              <a:gd name="connsiteX22" fmla="*/ 915557 w 3684157"/>
              <a:gd name="connsiteY22" fmla="*/ 971611 h 3098861"/>
              <a:gd name="connsiteX23" fmla="*/ 788557 w 3684157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956950 w 3668400"/>
              <a:gd name="connsiteY21" fmla="*/ 1790761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956950 w 3668400"/>
              <a:gd name="connsiteY21" fmla="*/ 1790761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956950 w 3668400"/>
              <a:gd name="connsiteY21" fmla="*/ 1790761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636400 w 3668400"/>
              <a:gd name="connsiteY20" fmla="*/ 2000311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757844 w 3668400"/>
              <a:gd name="connsiteY20" fmla="*/ 2026504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757844 w 3668400"/>
              <a:gd name="connsiteY20" fmla="*/ 2026504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757844 w 3668400"/>
              <a:gd name="connsiteY20" fmla="*/ 2026504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757844 w 3668400"/>
              <a:gd name="connsiteY20" fmla="*/ 2026504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61 h 3098861"/>
              <a:gd name="connsiteX1" fmla="*/ 12387 w 3668400"/>
              <a:gd name="connsiteY1" fmla="*/ 521555 h 3098861"/>
              <a:gd name="connsiteX2" fmla="*/ 194950 w 3668400"/>
              <a:gd name="connsiteY2" fmla="*/ 241361 h 3098861"/>
              <a:gd name="connsiteX3" fmla="*/ 645800 w 3668400"/>
              <a:gd name="connsiteY3" fmla="*/ 61 h 3098861"/>
              <a:gd name="connsiteX4" fmla="*/ 1236350 w 3668400"/>
              <a:gd name="connsiteY4" fmla="*/ 660461 h 3098861"/>
              <a:gd name="connsiteX5" fmla="*/ 2182500 w 3668400"/>
              <a:gd name="connsiteY5" fmla="*/ 692211 h 3098861"/>
              <a:gd name="connsiteX6" fmla="*/ 2874650 w 3668400"/>
              <a:gd name="connsiteY6" fmla="*/ 1555811 h 3098861"/>
              <a:gd name="connsiteX7" fmla="*/ 3592200 w 3668400"/>
              <a:gd name="connsiteY7" fmla="*/ 1930461 h 3098861"/>
              <a:gd name="connsiteX8" fmla="*/ 3331850 w 3668400"/>
              <a:gd name="connsiteY8" fmla="*/ 2317811 h 3098861"/>
              <a:gd name="connsiteX9" fmla="*/ 2734950 w 3668400"/>
              <a:gd name="connsiteY9" fmla="*/ 2444811 h 3098861"/>
              <a:gd name="connsiteX10" fmla="*/ 3516000 w 3668400"/>
              <a:gd name="connsiteY10" fmla="*/ 2514661 h 3098861"/>
              <a:gd name="connsiteX11" fmla="*/ 3668400 w 3668400"/>
              <a:gd name="connsiteY11" fmla="*/ 2794061 h 3098861"/>
              <a:gd name="connsiteX12" fmla="*/ 3503300 w 3668400"/>
              <a:gd name="connsiteY12" fmla="*/ 3098861 h 3098861"/>
              <a:gd name="connsiteX13" fmla="*/ 3439800 w 3668400"/>
              <a:gd name="connsiteY13" fmla="*/ 2711511 h 3098861"/>
              <a:gd name="connsiteX14" fmla="*/ 2550800 w 3668400"/>
              <a:gd name="connsiteY14" fmla="*/ 2730561 h 3098861"/>
              <a:gd name="connsiteX15" fmla="*/ 2138050 w 3668400"/>
              <a:gd name="connsiteY15" fmla="*/ 2432111 h 3098861"/>
              <a:gd name="connsiteX16" fmla="*/ 2398400 w 3668400"/>
              <a:gd name="connsiteY16" fmla="*/ 2260661 h 3098861"/>
              <a:gd name="connsiteX17" fmla="*/ 3128650 w 3668400"/>
              <a:gd name="connsiteY17" fmla="*/ 2101911 h 3098861"/>
              <a:gd name="connsiteX18" fmla="*/ 3198500 w 3668400"/>
              <a:gd name="connsiteY18" fmla="*/ 1905061 h 3098861"/>
              <a:gd name="connsiteX19" fmla="*/ 2709550 w 3668400"/>
              <a:gd name="connsiteY19" fmla="*/ 1873311 h 3098861"/>
              <a:gd name="connsiteX20" fmla="*/ 1757844 w 3668400"/>
              <a:gd name="connsiteY20" fmla="*/ 2026504 h 3098861"/>
              <a:gd name="connsiteX21" fmla="*/ 1030769 w 3668400"/>
              <a:gd name="connsiteY21" fmla="*/ 1735993 h 3098861"/>
              <a:gd name="connsiteX22" fmla="*/ 899800 w 3668400"/>
              <a:gd name="connsiteY22" fmla="*/ 971611 h 3098861"/>
              <a:gd name="connsiteX23" fmla="*/ 772800 w 3668400"/>
              <a:gd name="connsiteY23" fmla="*/ 647761 h 3098861"/>
              <a:gd name="connsiteX0" fmla="*/ 772800 w 3668400"/>
              <a:gd name="connsiteY0" fmla="*/ 647746 h 3098846"/>
              <a:gd name="connsiteX1" fmla="*/ 12387 w 3668400"/>
              <a:gd name="connsiteY1" fmla="*/ 521540 h 3098846"/>
              <a:gd name="connsiteX2" fmla="*/ 194950 w 3668400"/>
              <a:gd name="connsiteY2" fmla="*/ 241346 h 3098846"/>
              <a:gd name="connsiteX3" fmla="*/ 645800 w 3668400"/>
              <a:gd name="connsiteY3" fmla="*/ 46 h 3098846"/>
              <a:gd name="connsiteX4" fmla="*/ 1236350 w 3668400"/>
              <a:gd name="connsiteY4" fmla="*/ 660446 h 3098846"/>
              <a:gd name="connsiteX5" fmla="*/ 2182500 w 3668400"/>
              <a:gd name="connsiteY5" fmla="*/ 692196 h 3098846"/>
              <a:gd name="connsiteX6" fmla="*/ 2874650 w 3668400"/>
              <a:gd name="connsiteY6" fmla="*/ 1555796 h 3098846"/>
              <a:gd name="connsiteX7" fmla="*/ 3592200 w 3668400"/>
              <a:gd name="connsiteY7" fmla="*/ 1930446 h 3098846"/>
              <a:gd name="connsiteX8" fmla="*/ 3331850 w 3668400"/>
              <a:gd name="connsiteY8" fmla="*/ 2317796 h 3098846"/>
              <a:gd name="connsiteX9" fmla="*/ 2734950 w 3668400"/>
              <a:gd name="connsiteY9" fmla="*/ 2444796 h 3098846"/>
              <a:gd name="connsiteX10" fmla="*/ 3516000 w 3668400"/>
              <a:gd name="connsiteY10" fmla="*/ 2514646 h 3098846"/>
              <a:gd name="connsiteX11" fmla="*/ 3668400 w 3668400"/>
              <a:gd name="connsiteY11" fmla="*/ 2794046 h 3098846"/>
              <a:gd name="connsiteX12" fmla="*/ 3503300 w 3668400"/>
              <a:gd name="connsiteY12" fmla="*/ 3098846 h 3098846"/>
              <a:gd name="connsiteX13" fmla="*/ 3439800 w 3668400"/>
              <a:gd name="connsiteY13" fmla="*/ 2711496 h 3098846"/>
              <a:gd name="connsiteX14" fmla="*/ 2550800 w 3668400"/>
              <a:gd name="connsiteY14" fmla="*/ 2730546 h 3098846"/>
              <a:gd name="connsiteX15" fmla="*/ 2138050 w 3668400"/>
              <a:gd name="connsiteY15" fmla="*/ 2432096 h 3098846"/>
              <a:gd name="connsiteX16" fmla="*/ 2398400 w 3668400"/>
              <a:gd name="connsiteY16" fmla="*/ 2260646 h 3098846"/>
              <a:gd name="connsiteX17" fmla="*/ 3128650 w 3668400"/>
              <a:gd name="connsiteY17" fmla="*/ 2101896 h 3098846"/>
              <a:gd name="connsiteX18" fmla="*/ 3198500 w 3668400"/>
              <a:gd name="connsiteY18" fmla="*/ 1905046 h 3098846"/>
              <a:gd name="connsiteX19" fmla="*/ 2709550 w 3668400"/>
              <a:gd name="connsiteY19" fmla="*/ 1873296 h 3098846"/>
              <a:gd name="connsiteX20" fmla="*/ 1757844 w 3668400"/>
              <a:gd name="connsiteY20" fmla="*/ 2026489 h 3098846"/>
              <a:gd name="connsiteX21" fmla="*/ 1030769 w 3668400"/>
              <a:gd name="connsiteY21" fmla="*/ 1735978 h 3098846"/>
              <a:gd name="connsiteX22" fmla="*/ 899800 w 3668400"/>
              <a:gd name="connsiteY22" fmla="*/ 971596 h 3098846"/>
              <a:gd name="connsiteX23" fmla="*/ 772800 w 3668400"/>
              <a:gd name="connsiteY23" fmla="*/ 647746 h 3098846"/>
              <a:gd name="connsiteX0" fmla="*/ 772800 w 3668400"/>
              <a:gd name="connsiteY0" fmla="*/ 647748 h 3098848"/>
              <a:gd name="connsiteX1" fmla="*/ 12387 w 3668400"/>
              <a:gd name="connsiteY1" fmla="*/ 521542 h 3098848"/>
              <a:gd name="connsiteX2" fmla="*/ 194950 w 3668400"/>
              <a:gd name="connsiteY2" fmla="*/ 241348 h 3098848"/>
              <a:gd name="connsiteX3" fmla="*/ 645800 w 3668400"/>
              <a:gd name="connsiteY3" fmla="*/ 48 h 3098848"/>
              <a:gd name="connsiteX4" fmla="*/ 1236350 w 3668400"/>
              <a:gd name="connsiteY4" fmla="*/ 660448 h 3098848"/>
              <a:gd name="connsiteX5" fmla="*/ 2182500 w 3668400"/>
              <a:gd name="connsiteY5" fmla="*/ 692198 h 3098848"/>
              <a:gd name="connsiteX6" fmla="*/ 2874650 w 3668400"/>
              <a:gd name="connsiteY6" fmla="*/ 1555798 h 3098848"/>
              <a:gd name="connsiteX7" fmla="*/ 3592200 w 3668400"/>
              <a:gd name="connsiteY7" fmla="*/ 1930448 h 3098848"/>
              <a:gd name="connsiteX8" fmla="*/ 3331850 w 3668400"/>
              <a:gd name="connsiteY8" fmla="*/ 2317798 h 3098848"/>
              <a:gd name="connsiteX9" fmla="*/ 2734950 w 3668400"/>
              <a:gd name="connsiteY9" fmla="*/ 2444798 h 3098848"/>
              <a:gd name="connsiteX10" fmla="*/ 3516000 w 3668400"/>
              <a:gd name="connsiteY10" fmla="*/ 2514648 h 3098848"/>
              <a:gd name="connsiteX11" fmla="*/ 3668400 w 3668400"/>
              <a:gd name="connsiteY11" fmla="*/ 2794048 h 3098848"/>
              <a:gd name="connsiteX12" fmla="*/ 3503300 w 3668400"/>
              <a:gd name="connsiteY12" fmla="*/ 3098848 h 3098848"/>
              <a:gd name="connsiteX13" fmla="*/ 3439800 w 3668400"/>
              <a:gd name="connsiteY13" fmla="*/ 2711498 h 3098848"/>
              <a:gd name="connsiteX14" fmla="*/ 2550800 w 3668400"/>
              <a:gd name="connsiteY14" fmla="*/ 2730548 h 3098848"/>
              <a:gd name="connsiteX15" fmla="*/ 2138050 w 3668400"/>
              <a:gd name="connsiteY15" fmla="*/ 2432098 h 3098848"/>
              <a:gd name="connsiteX16" fmla="*/ 2398400 w 3668400"/>
              <a:gd name="connsiteY16" fmla="*/ 2260648 h 3098848"/>
              <a:gd name="connsiteX17" fmla="*/ 3128650 w 3668400"/>
              <a:gd name="connsiteY17" fmla="*/ 2101898 h 3098848"/>
              <a:gd name="connsiteX18" fmla="*/ 3198500 w 3668400"/>
              <a:gd name="connsiteY18" fmla="*/ 1905048 h 3098848"/>
              <a:gd name="connsiteX19" fmla="*/ 2709550 w 3668400"/>
              <a:gd name="connsiteY19" fmla="*/ 1873298 h 3098848"/>
              <a:gd name="connsiteX20" fmla="*/ 1757844 w 3668400"/>
              <a:gd name="connsiteY20" fmla="*/ 2026491 h 3098848"/>
              <a:gd name="connsiteX21" fmla="*/ 1030769 w 3668400"/>
              <a:gd name="connsiteY21" fmla="*/ 1735980 h 3098848"/>
              <a:gd name="connsiteX22" fmla="*/ 899800 w 3668400"/>
              <a:gd name="connsiteY22" fmla="*/ 971598 h 3098848"/>
              <a:gd name="connsiteX23" fmla="*/ 772800 w 3668400"/>
              <a:gd name="connsiteY23" fmla="*/ 647748 h 3098848"/>
              <a:gd name="connsiteX0" fmla="*/ 772800 w 3668400"/>
              <a:gd name="connsiteY0" fmla="*/ 647811 h 3098911"/>
              <a:gd name="connsiteX1" fmla="*/ 12387 w 3668400"/>
              <a:gd name="connsiteY1" fmla="*/ 521605 h 3098911"/>
              <a:gd name="connsiteX2" fmla="*/ 194950 w 3668400"/>
              <a:gd name="connsiteY2" fmla="*/ 241411 h 3098911"/>
              <a:gd name="connsiteX3" fmla="*/ 645800 w 3668400"/>
              <a:gd name="connsiteY3" fmla="*/ 111 h 3098911"/>
              <a:gd name="connsiteX4" fmla="*/ 1236350 w 3668400"/>
              <a:gd name="connsiteY4" fmla="*/ 660511 h 3098911"/>
              <a:gd name="connsiteX5" fmla="*/ 2182500 w 3668400"/>
              <a:gd name="connsiteY5" fmla="*/ 692261 h 3098911"/>
              <a:gd name="connsiteX6" fmla="*/ 2874650 w 3668400"/>
              <a:gd name="connsiteY6" fmla="*/ 1555861 h 3098911"/>
              <a:gd name="connsiteX7" fmla="*/ 3592200 w 3668400"/>
              <a:gd name="connsiteY7" fmla="*/ 1930511 h 3098911"/>
              <a:gd name="connsiteX8" fmla="*/ 3331850 w 3668400"/>
              <a:gd name="connsiteY8" fmla="*/ 2317861 h 3098911"/>
              <a:gd name="connsiteX9" fmla="*/ 2734950 w 3668400"/>
              <a:gd name="connsiteY9" fmla="*/ 2444861 h 3098911"/>
              <a:gd name="connsiteX10" fmla="*/ 3516000 w 3668400"/>
              <a:gd name="connsiteY10" fmla="*/ 2514711 h 3098911"/>
              <a:gd name="connsiteX11" fmla="*/ 3668400 w 3668400"/>
              <a:gd name="connsiteY11" fmla="*/ 2794111 h 3098911"/>
              <a:gd name="connsiteX12" fmla="*/ 3503300 w 3668400"/>
              <a:gd name="connsiteY12" fmla="*/ 3098911 h 3098911"/>
              <a:gd name="connsiteX13" fmla="*/ 3439800 w 3668400"/>
              <a:gd name="connsiteY13" fmla="*/ 2711561 h 3098911"/>
              <a:gd name="connsiteX14" fmla="*/ 2550800 w 3668400"/>
              <a:gd name="connsiteY14" fmla="*/ 2730611 h 3098911"/>
              <a:gd name="connsiteX15" fmla="*/ 2138050 w 3668400"/>
              <a:gd name="connsiteY15" fmla="*/ 2432161 h 3098911"/>
              <a:gd name="connsiteX16" fmla="*/ 2398400 w 3668400"/>
              <a:gd name="connsiteY16" fmla="*/ 2260711 h 3098911"/>
              <a:gd name="connsiteX17" fmla="*/ 3128650 w 3668400"/>
              <a:gd name="connsiteY17" fmla="*/ 2101961 h 3098911"/>
              <a:gd name="connsiteX18" fmla="*/ 3198500 w 3668400"/>
              <a:gd name="connsiteY18" fmla="*/ 1905111 h 3098911"/>
              <a:gd name="connsiteX19" fmla="*/ 2709550 w 3668400"/>
              <a:gd name="connsiteY19" fmla="*/ 1873361 h 3098911"/>
              <a:gd name="connsiteX20" fmla="*/ 1757844 w 3668400"/>
              <a:gd name="connsiteY20" fmla="*/ 2026554 h 3098911"/>
              <a:gd name="connsiteX21" fmla="*/ 1030769 w 3668400"/>
              <a:gd name="connsiteY21" fmla="*/ 1736043 h 3098911"/>
              <a:gd name="connsiteX22" fmla="*/ 899800 w 3668400"/>
              <a:gd name="connsiteY22" fmla="*/ 971661 h 3098911"/>
              <a:gd name="connsiteX23" fmla="*/ 772800 w 3668400"/>
              <a:gd name="connsiteY23" fmla="*/ 647811 h 3098911"/>
              <a:gd name="connsiteX0" fmla="*/ 772800 w 3668400"/>
              <a:gd name="connsiteY0" fmla="*/ 647749 h 3098849"/>
              <a:gd name="connsiteX1" fmla="*/ 12387 w 3668400"/>
              <a:gd name="connsiteY1" fmla="*/ 521543 h 3098849"/>
              <a:gd name="connsiteX2" fmla="*/ 194950 w 3668400"/>
              <a:gd name="connsiteY2" fmla="*/ 241349 h 3098849"/>
              <a:gd name="connsiteX3" fmla="*/ 645800 w 3668400"/>
              <a:gd name="connsiteY3" fmla="*/ 49 h 3098849"/>
              <a:gd name="connsiteX4" fmla="*/ 1236350 w 3668400"/>
              <a:gd name="connsiteY4" fmla="*/ 660449 h 3098849"/>
              <a:gd name="connsiteX5" fmla="*/ 2182500 w 3668400"/>
              <a:gd name="connsiteY5" fmla="*/ 692199 h 3098849"/>
              <a:gd name="connsiteX6" fmla="*/ 2874650 w 3668400"/>
              <a:gd name="connsiteY6" fmla="*/ 1555799 h 3098849"/>
              <a:gd name="connsiteX7" fmla="*/ 3592200 w 3668400"/>
              <a:gd name="connsiteY7" fmla="*/ 1930449 h 3098849"/>
              <a:gd name="connsiteX8" fmla="*/ 3331850 w 3668400"/>
              <a:gd name="connsiteY8" fmla="*/ 2317799 h 3098849"/>
              <a:gd name="connsiteX9" fmla="*/ 2734950 w 3668400"/>
              <a:gd name="connsiteY9" fmla="*/ 2444799 h 3098849"/>
              <a:gd name="connsiteX10" fmla="*/ 3516000 w 3668400"/>
              <a:gd name="connsiteY10" fmla="*/ 2514649 h 3098849"/>
              <a:gd name="connsiteX11" fmla="*/ 3668400 w 3668400"/>
              <a:gd name="connsiteY11" fmla="*/ 2794049 h 3098849"/>
              <a:gd name="connsiteX12" fmla="*/ 3503300 w 3668400"/>
              <a:gd name="connsiteY12" fmla="*/ 3098849 h 3098849"/>
              <a:gd name="connsiteX13" fmla="*/ 3439800 w 3668400"/>
              <a:gd name="connsiteY13" fmla="*/ 2711499 h 3098849"/>
              <a:gd name="connsiteX14" fmla="*/ 2550800 w 3668400"/>
              <a:gd name="connsiteY14" fmla="*/ 2730549 h 3098849"/>
              <a:gd name="connsiteX15" fmla="*/ 2138050 w 3668400"/>
              <a:gd name="connsiteY15" fmla="*/ 2432099 h 3098849"/>
              <a:gd name="connsiteX16" fmla="*/ 2398400 w 3668400"/>
              <a:gd name="connsiteY16" fmla="*/ 2260649 h 3098849"/>
              <a:gd name="connsiteX17" fmla="*/ 3128650 w 3668400"/>
              <a:gd name="connsiteY17" fmla="*/ 2101899 h 3098849"/>
              <a:gd name="connsiteX18" fmla="*/ 3198500 w 3668400"/>
              <a:gd name="connsiteY18" fmla="*/ 1905049 h 3098849"/>
              <a:gd name="connsiteX19" fmla="*/ 2709550 w 3668400"/>
              <a:gd name="connsiteY19" fmla="*/ 1873299 h 3098849"/>
              <a:gd name="connsiteX20" fmla="*/ 1757844 w 3668400"/>
              <a:gd name="connsiteY20" fmla="*/ 2026492 h 3098849"/>
              <a:gd name="connsiteX21" fmla="*/ 1030769 w 3668400"/>
              <a:gd name="connsiteY21" fmla="*/ 1735981 h 3098849"/>
              <a:gd name="connsiteX22" fmla="*/ 899800 w 3668400"/>
              <a:gd name="connsiteY22" fmla="*/ 971599 h 3098849"/>
              <a:gd name="connsiteX23" fmla="*/ 772800 w 3668400"/>
              <a:gd name="connsiteY23" fmla="*/ 647749 h 3098849"/>
              <a:gd name="connsiteX0" fmla="*/ 772800 w 3668400"/>
              <a:gd name="connsiteY0" fmla="*/ 647749 h 3098849"/>
              <a:gd name="connsiteX1" fmla="*/ 12387 w 3668400"/>
              <a:gd name="connsiteY1" fmla="*/ 521543 h 3098849"/>
              <a:gd name="connsiteX2" fmla="*/ 194950 w 3668400"/>
              <a:gd name="connsiteY2" fmla="*/ 241349 h 3098849"/>
              <a:gd name="connsiteX3" fmla="*/ 645800 w 3668400"/>
              <a:gd name="connsiteY3" fmla="*/ 49 h 3098849"/>
              <a:gd name="connsiteX4" fmla="*/ 1236350 w 3668400"/>
              <a:gd name="connsiteY4" fmla="*/ 660449 h 3098849"/>
              <a:gd name="connsiteX5" fmla="*/ 2182500 w 3668400"/>
              <a:gd name="connsiteY5" fmla="*/ 692199 h 3098849"/>
              <a:gd name="connsiteX6" fmla="*/ 2874650 w 3668400"/>
              <a:gd name="connsiteY6" fmla="*/ 1555799 h 3098849"/>
              <a:gd name="connsiteX7" fmla="*/ 3592200 w 3668400"/>
              <a:gd name="connsiteY7" fmla="*/ 1930449 h 3098849"/>
              <a:gd name="connsiteX8" fmla="*/ 3331850 w 3668400"/>
              <a:gd name="connsiteY8" fmla="*/ 2317799 h 3098849"/>
              <a:gd name="connsiteX9" fmla="*/ 2734950 w 3668400"/>
              <a:gd name="connsiteY9" fmla="*/ 2444799 h 3098849"/>
              <a:gd name="connsiteX10" fmla="*/ 3516000 w 3668400"/>
              <a:gd name="connsiteY10" fmla="*/ 2514649 h 3098849"/>
              <a:gd name="connsiteX11" fmla="*/ 3668400 w 3668400"/>
              <a:gd name="connsiteY11" fmla="*/ 2794049 h 3098849"/>
              <a:gd name="connsiteX12" fmla="*/ 3503300 w 3668400"/>
              <a:gd name="connsiteY12" fmla="*/ 3098849 h 3098849"/>
              <a:gd name="connsiteX13" fmla="*/ 3439800 w 3668400"/>
              <a:gd name="connsiteY13" fmla="*/ 2711499 h 3098849"/>
              <a:gd name="connsiteX14" fmla="*/ 2550800 w 3668400"/>
              <a:gd name="connsiteY14" fmla="*/ 2730549 h 3098849"/>
              <a:gd name="connsiteX15" fmla="*/ 2138050 w 3668400"/>
              <a:gd name="connsiteY15" fmla="*/ 2432099 h 3098849"/>
              <a:gd name="connsiteX16" fmla="*/ 2398400 w 3668400"/>
              <a:gd name="connsiteY16" fmla="*/ 2260649 h 3098849"/>
              <a:gd name="connsiteX17" fmla="*/ 3128650 w 3668400"/>
              <a:gd name="connsiteY17" fmla="*/ 2101899 h 3098849"/>
              <a:gd name="connsiteX18" fmla="*/ 3198500 w 3668400"/>
              <a:gd name="connsiteY18" fmla="*/ 1905049 h 3098849"/>
              <a:gd name="connsiteX19" fmla="*/ 2709550 w 3668400"/>
              <a:gd name="connsiteY19" fmla="*/ 1873299 h 3098849"/>
              <a:gd name="connsiteX20" fmla="*/ 1757844 w 3668400"/>
              <a:gd name="connsiteY20" fmla="*/ 2026492 h 3098849"/>
              <a:gd name="connsiteX21" fmla="*/ 1030769 w 3668400"/>
              <a:gd name="connsiteY21" fmla="*/ 1735981 h 3098849"/>
              <a:gd name="connsiteX22" fmla="*/ 899800 w 3668400"/>
              <a:gd name="connsiteY22" fmla="*/ 971599 h 3098849"/>
              <a:gd name="connsiteX23" fmla="*/ 772800 w 3668400"/>
              <a:gd name="connsiteY23" fmla="*/ 647749 h 3098849"/>
              <a:gd name="connsiteX0" fmla="*/ 765875 w 3661475"/>
              <a:gd name="connsiteY0" fmla="*/ 647749 h 3098849"/>
              <a:gd name="connsiteX1" fmla="*/ 5462 w 3661475"/>
              <a:gd name="connsiteY1" fmla="*/ 521543 h 3098849"/>
              <a:gd name="connsiteX2" fmla="*/ 188025 w 3661475"/>
              <a:gd name="connsiteY2" fmla="*/ 241349 h 3098849"/>
              <a:gd name="connsiteX3" fmla="*/ 638875 w 3661475"/>
              <a:gd name="connsiteY3" fmla="*/ 49 h 3098849"/>
              <a:gd name="connsiteX4" fmla="*/ 1229425 w 3661475"/>
              <a:gd name="connsiteY4" fmla="*/ 660449 h 3098849"/>
              <a:gd name="connsiteX5" fmla="*/ 2175575 w 3661475"/>
              <a:gd name="connsiteY5" fmla="*/ 692199 h 3098849"/>
              <a:gd name="connsiteX6" fmla="*/ 2867725 w 3661475"/>
              <a:gd name="connsiteY6" fmla="*/ 1555799 h 3098849"/>
              <a:gd name="connsiteX7" fmla="*/ 3585275 w 3661475"/>
              <a:gd name="connsiteY7" fmla="*/ 1930449 h 3098849"/>
              <a:gd name="connsiteX8" fmla="*/ 3324925 w 3661475"/>
              <a:gd name="connsiteY8" fmla="*/ 2317799 h 3098849"/>
              <a:gd name="connsiteX9" fmla="*/ 2728025 w 3661475"/>
              <a:gd name="connsiteY9" fmla="*/ 2444799 h 3098849"/>
              <a:gd name="connsiteX10" fmla="*/ 3509075 w 3661475"/>
              <a:gd name="connsiteY10" fmla="*/ 2514649 h 3098849"/>
              <a:gd name="connsiteX11" fmla="*/ 3661475 w 3661475"/>
              <a:gd name="connsiteY11" fmla="*/ 2794049 h 3098849"/>
              <a:gd name="connsiteX12" fmla="*/ 3496375 w 3661475"/>
              <a:gd name="connsiteY12" fmla="*/ 3098849 h 3098849"/>
              <a:gd name="connsiteX13" fmla="*/ 3432875 w 3661475"/>
              <a:gd name="connsiteY13" fmla="*/ 2711499 h 3098849"/>
              <a:gd name="connsiteX14" fmla="*/ 2543875 w 3661475"/>
              <a:gd name="connsiteY14" fmla="*/ 2730549 h 3098849"/>
              <a:gd name="connsiteX15" fmla="*/ 2131125 w 3661475"/>
              <a:gd name="connsiteY15" fmla="*/ 2432099 h 3098849"/>
              <a:gd name="connsiteX16" fmla="*/ 2391475 w 3661475"/>
              <a:gd name="connsiteY16" fmla="*/ 2260649 h 3098849"/>
              <a:gd name="connsiteX17" fmla="*/ 3121725 w 3661475"/>
              <a:gd name="connsiteY17" fmla="*/ 2101899 h 3098849"/>
              <a:gd name="connsiteX18" fmla="*/ 3191575 w 3661475"/>
              <a:gd name="connsiteY18" fmla="*/ 1905049 h 3098849"/>
              <a:gd name="connsiteX19" fmla="*/ 2702625 w 3661475"/>
              <a:gd name="connsiteY19" fmla="*/ 1873299 h 3098849"/>
              <a:gd name="connsiteX20" fmla="*/ 1750919 w 3661475"/>
              <a:gd name="connsiteY20" fmla="*/ 2026492 h 3098849"/>
              <a:gd name="connsiteX21" fmla="*/ 1023844 w 3661475"/>
              <a:gd name="connsiteY21" fmla="*/ 1735981 h 3098849"/>
              <a:gd name="connsiteX22" fmla="*/ 892875 w 3661475"/>
              <a:gd name="connsiteY22" fmla="*/ 971599 h 3098849"/>
              <a:gd name="connsiteX23" fmla="*/ 765875 w 3661475"/>
              <a:gd name="connsiteY23" fmla="*/ 647749 h 3098849"/>
              <a:gd name="connsiteX0" fmla="*/ 771735 w 3667335"/>
              <a:gd name="connsiteY0" fmla="*/ 647749 h 3098849"/>
              <a:gd name="connsiteX1" fmla="*/ 11322 w 3667335"/>
              <a:gd name="connsiteY1" fmla="*/ 521543 h 3098849"/>
              <a:gd name="connsiteX2" fmla="*/ 193885 w 3667335"/>
              <a:gd name="connsiteY2" fmla="*/ 241349 h 3098849"/>
              <a:gd name="connsiteX3" fmla="*/ 644735 w 3667335"/>
              <a:gd name="connsiteY3" fmla="*/ 49 h 3098849"/>
              <a:gd name="connsiteX4" fmla="*/ 1235285 w 3667335"/>
              <a:gd name="connsiteY4" fmla="*/ 660449 h 3098849"/>
              <a:gd name="connsiteX5" fmla="*/ 2181435 w 3667335"/>
              <a:gd name="connsiteY5" fmla="*/ 692199 h 3098849"/>
              <a:gd name="connsiteX6" fmla="*/ 2873585 w 3667335"/>
              <a:gd name="connsiteY6" fmla="*/ 1555799 h 3098849"/>
              <a:gd name="connsiteX7" fmla="*/ 3591135 w 3667335"/>
              <a:gd name="connsiteY7" fmla="*/ 1930449 h 3098849"/>
              <a:gd name="connsiteX8" fmla="*/ 3330785 w 3667335"/>
              <a:gd name="connsiteY8" fmla="*/ 2317799 h 3098849"/>
              <a:gd name="connsiteX9" fmla="*/ 2733885 w 3667335"/>
              <a:gd name="connsiteY9" fmla="*/ 2444799 h 3098849"/>
              <a:gd name="connsiteX10" fmla="*/ 3514935 w 3667335"/>
              <a:gd name="connsiteY10" fmla="*/ 2514649 h 3098849"/>
              <a:gd name="connsiteX11" fmla="*/ 3667335 w 3667335"/>
              <a:gd name="connsiteY11" fmla="*/ 2794049 h 3098849"/>
              <a:gd name="connsiteX12" fmla="*/ 3502235 w 3667335"/>
              <a:gd name="connsiteY12" fmla="*/ 3098849 h 3098849"/>
              <a:gd name="connsiteX13" fmla="*/ 3438735 w 3667335"/>
              <a:gd name="connsiteY13" fmla="*/ 2711499 h 3098849"/>
              <a:gd name="connsiteX14" fmla="*/ 2549735 w 3667335"/>
              <a:gd name="connsiteY14" fmla="*/ 2730549 h 3098849"/>
              <a:gd name="connsiteX15" fmla="*/ 2136985 w 3667335"/>
              <a:gd name="connsiteY15" fmla="*/ 2432099 h 3098849"/>
              <a:gd name="connsiteX16" fmla="*/ 2397335 w 3667335"/>
              <a:gd name="connsiteY16" fmla="*/ 2260649 h 3098849"/>
              <a:gd name="connsiteX17" fmla="*/ 3127585 w 3667335"/>
              <a:gd name="connsiteY17" fmla="*/ 2101899 h 3098849"/>
              <a:gd name="connsiteX18" fmla="*/ 3197435 w 3667335"/>
              <a:gd name="connsiteY18" fmla="*/ 1905049 h 3098849"/>
              <a:gd name="connsiteX19" fmla="*/ 2708485 w 3667335"/>
              <a:gd name="connsiteY19" fmla="*/ 1873299 h 3098849"/>
              <a:gd name="connsiteX20" fmla="*/ 1756779 w 3667335"/>
              <a:gd name="connsiteY20" fmla="*/ 2026492 h 3098849"/>
              <a:gd name="connsiteX21" fmla="*/ 1029704 w 3667335"/>
              <a:gd name="connsiteY21" fmla="*/ 1735981 h 3098849"/>
              <a:gd name="connsiteX22" fmla="*/ 898735 w 3667335"/>
              <a:gd name="connsiteY22" fmla="*/ 971599 h 3098849"/>
              <a:gd name="connsiteX23" fmla="*/ 771735 w 3667335"/>
              <a:gd name="connsiteY23" fmla="*/ 647749 h 3098849"/>
              <a:gd name="connsiteX0" fmla="*/ 771735 w 3667335"/>
              <a:gd name="connsiteY0" fmla="*/ 647749 h 3098849"/>
              <a:gd name="connsiteX1" fmla="*/ 11322 w 3667335"/>
              <a:gd name="connsiteY1" fmla="*/ 521543 h 3098849"/>
              <a:gd name="connsiteX2" fmla="*/ 193885 w 3667335"/>
              <a:gd name="connsiteY2" fmla="*/ 241349 h 3098849"/>
              <a:gd name="connsiteX3" fmla="*/ 644735 w 3667335"/>
              <a:gd name="connsiteY3" fmla="*/ 49 h 3098849"/>
              <a:gd name="connsiteX4" fmla="*/ 1235285 w 3667335"/>
              <a:gd name="connsiteY4" fmla="*/ 660449 h 3098849"/>
              <a:gd name="connsiteX5" fmla="*/ 2181435 w 3667335"/>
              <a:gd name="connsiteY5" fmla="*/ 692199 h 3098849"/>
              <a:gd name="connsiteX6" fmla="*/ 2873585 w 3667335"/>
              <a:gd name="connsiteY6" fmla="*/ 1555799 h 3098849"/>
              <a:gd name="connsiteX7" fmla="*/ 3591135 w 3667335"/>
              <a:gd name="connsiteY7" fmla="*/ 1930449 h 3098849"/>
              <a:gd name="connsiteX8" fmla="*/ 3330785 w 3667335"/>
              <a:gd name="connsiteY8" fmla="*/ 2317799 h 3098849"/>
              <a:gd name="connsiteX9" fmla="*/ 2733885 w 3667335"/>
              <a:gd name="connsiteY9" fmla="*/ 2444799 h 3098849"/>
              <a:gd name="connsiteX10" fmla="*/ 3514935 w 3667335"/>
              <a:gd name="connsiteY10" fmla="*/ 2514649 h 3098849"/>
              <a:gd name="connsiteX11" fmla="*/ 3667335 w 3667335"/>
              <a:gd name="connsiteY11" fmla="*/ 2794049 h 3098849"/>
              <a:gd name="connsiteX12" fmla="*/ 3502235 w 3667335"/>
              <a:gd name="connsiteY12" fmla="*/ 3098849 h 3098849"/>
              <a:gd name="connsiteX13" fmla="*/ 3438735 w 3667335"/>
              <a:gd name="connsiteY13" fmla="*/ 2711499 h 3098849"/>
              <a:gd name="connsiteX14" fmla="*/ 2549735 w 3667335"/>
              <a:gd name="connsiteY14" fmla="*/ 2730549 h 3098849"/>
              <a:gd name="connsiteX15" fmla="*/ 2136985 w 3667335"/>
              <a:gd name="connsiteY15" fmla="*/ 2432099 h 3098849"/>
              <a:gd name="connsiteX16" fmla="*/ 2397335 w 3667335"/>
              <a:gd name="connsiteY16" fmla="*/ 2260649 h 3098849"/>
              <a:gd name="connsiteX17" fmla="*/ 3127585 w 3667335"/>
              <a:gd name="connsiteY17" fmla="*/ 2101899 h 3098849"/>
              <a:gd name="connsiteX18" fmla="*/ 3197435 w 3667335"/>
              <a:gd name="connsiteY18" fmla="*/ 1905049 h 3098849"/>
              <a:gd name="connsiteX19" fmla="*/ 2708485 w 3667335"/>
              <a:gd name="connsiteY19" fmla="*/ 1873299 h 3098849"/>
              <a:gd name="connsiteX20" fmla="*/ 1756779 w 3667335"/>
              <a:gd name="connsiteY20" fmla="*/ 2026492 h 3098849"/>
              <a:gd name="connsiteX21" fmla="*/ 1029704 w 3667335"/>
              <a:gd name="connsiteY21" fmla="*/ 1735981 h 3098849"/>
              <a:gd name="connsiteX22" fmla="*/ 898735 w 3667335"/>
              <a:gd name="connsiteY22" fmla="*/ 971599 h 3098849"/>
              <a:gd name="connsiteX23" fmla="*/ 771735 w 3667335"/>
              <a:gd name="connsiteY23" fmla="*/ 647749 h 3098849"/>
              <a:gd name="connsiteX0" fmla="*/ 776102 w 3671702"/>
              <a:gd name="connsiteY0" fmla="*/ 647749 h 3098849"/>
              <a:gd name="connsiteX1" fmla="*/ 15689 w 3671702"/>
              <a:gd name="connsiteY1" fmla="*/ 521543 h 3098849"/>
              <a:gd name="connsiteX2" fmla="*/ 198252 w 3671702"/>
              <a:gd name="connsiteY2" fmla="*/ 241349 h 3098849"/>
              <a:gd name="connsiteX3" fmla="*/ 649102 w 3671702"/>
              <a:gd name="connsiteY3" fmla="*/ 49 h 3098849"/>
              <a:gd name="connsiteX4" fmla="*/ 1239652 w 3671702"/>
              <a:gd name="connsiteY4" fmla="*/ 660449 h 3098849"/>
              <a:gd name="connsiteX5" fmla="*/ 2185802 w 3671702"/>
              <a:gd name="connsiteY5" fmla="*/ 692199 h 3098849"/>
              <a:gd name="connsiteX6" fmla="*/ 2877952 w 3671702"/>
              <a:gd name="connsiteY6" fmla="*/ 1555799 h 3098849"/>
              <a:gd name="connsiteX7" fmla="*/ 3595502 w 3671702"/>
              <a:gd name="connsiteY7" fmla="*/ 1930449 h 3098849"/>
              <a:gd name="connsiteX8" fmla="*/ 3335152 w 3671702"/>
              <a:gd name="connsiteY8" fmla="*/ 2317799 h 3098849"/>
              <a:gd name="connsiteX9" fmla="*/ 2738252 w 3671702"/>
              <a:gd name="connsiteY9" fmla="*/ 2444799 h 3098849"/>
              <a:gd name="connsiteX10" fmla="*/ 3519302 w 3671702"/>
              <a:gd name="connsiteY10" fmla="*/ 2514649 h 3098849"/>
              <a:gd name="connsiteX11" fmla="*/ 3671702 w 3671702"/>
              <a:gd name="connsiteY11" fmla="*/ 2794049 h 3098849"/>
              <a:gd name="connsiteX12" fmla="*/ 3506602 w 3671702"/>
              <a:gd name="connsiteY12" fmla="*/ 3098849 h 3098849"/>
              <a:gd name="connsiteX13" fmla="*/ 3443102 w 3671702"/>
              <a:gd name="connsiteY13" fmla="*/ 2711499 h 3098849"/>
              <a:gd name="connsiteX14" fmla="*/ 2554102 w 3671702"/>
              <a:gd name="connsiteY14" fmla="*/ 2730549 h 3098849"/>
              <a:gd name="connsiteX15" fmla="*/ 2141352 w 3671702"/>
              <a:gd name="connsiteY15" fmla="*/ 2432099 h 3098849"/>
              <a:gd name="connsiteX16" fmla="*/ 2401702 w 3671702"/>
              <a:gd name="connsiteY16" fmla="*/ 2260649 h 3098849"/>
              <a:gd name="connsiteX17" fmla="*/ 3131952 w 3671702"/>
              <a:gd name="connsiteY17" fmla="*/ 2101899 h 3098849"/>
              <a:gd name="connsiteX18" fmla="*/ 3201802 w 3671702"/>
              <a:gd name="connsiteY18" fmla="*/ 1905049 h 3098849"/>
              <a:gd name="connsiteX19" fmla="*/ 2712852 w 3671702"/>
              <a:gd name="connsiteY19" fmla="*/ 1873299 h 3098849"/>
              <a:gd name="connsiteX20" fmla="*/ 1761146 w 3671702"/>
              <a:gd name="connsiteY20" fmla="*/ 2026492 h 3098849"/>
              <a:gd name="connsiteX21" fmla="*/ 1034071 w 3671702"/>
              <a:gd name="connsiteY21" fmla="*/ 1735981 h 3098849"/>
              <a:gd name="connsiteX22" fmla="*/ 903102 w 3671702"/>
              <a:gd name="connsiteY22" fmla="*/ 971599 h 3098849"/>
              <a:gd name="connsiteX23" fmla="*/ 776102 w 3671702"/>
              <a:gd name="connsiteY23" fmla="*/ 647749 h 3098849"/>
              <a:gd name="connsiteX0" fmla="*/ 779540 w 3675140"/>
              <a:gd name="connsiteY0" fmla="*/ 647749 h 3098849"/>
              <a:gd name="connsiteX1" fmla="*/ 19127 w 3675140"/>
              <a:gd name="connsiteY1" fmla="*/ 521543 h 3098849"/>
              <a:gd name="connsiteX2" fmla="*/ 201690 w 3675140"/>
              <a:gd name="connsiteY2" fmla="*/ 241349 h 3098849"/>
              <a:gd name="connsiteX3" fmla="*/ 652540 w 3675140"/>
              <a:gd name="connsiteY3" fmla="*/ 49 h 3098849"/>
              <a:gd name="connsiteX4" fmla="*/ 1243090 w 3675140"/>
              <a:gd name="connsiteY4" fmla="*/ 660449 h 3098849"/>
              <a:gd name="connsiteX5" fmla="*/ 2189240 w 3675140"/>
              <a:gd name="connsiteY5" fmla="*/ 692199 h 3098849"/>
              <a:gd name="connsiteX6" fmla="*/ 2881390 w 3675140"/>
              <a:gd name="connsiteY6" fmla="*/ 1555799 h 3098849"/>
              <a:gd name="connsiteX7" fmla="*/ 3598940 w 3675140"/>
              <a:gd name="connsiteY7" fmla="*/ 1930449 h 3098849"/>
              <a:gd name="connsiteX8" fmla="*/ 3338590 w 3675140"/>
              <a:gd name="connsiteY8" fmla="*/ 2317799 h 3098849"/>
              <a:gd name="connsiteX9" fmla="*/ 2741690 w 3675140"/>
              <a:gd name="connsiteY9" fmla="*/ 2444799 h 3098849"/>
              <a:gd name="connsiteX10" fmla="*/ 3522740 w 3675140"/>
              <a:gd name="connsiteY10" fmla="*/ 2514649 h 3098849"/>
              <a:gd name="connsiteX11" fmla="*/ 3675140 w 3675140"/>
              <a:gd name="connsiteY11" fmla="*/ 2794049 h 3098849"/>
              <a:gd name="connsiteX12" fmla="*/ 3510040 w 3675140"/>
              <a:gd name="connsiteY12" fmla="*/ 3098849 h 3098849"/>
              <a:gd name="connsiteX13" fmla="*/ 3446540 w 3675140"/>
              <a:gd name="connsiteY13" fmla="*/ 2711499 h 3098849"/>
              <a:gd name="connsiteX14" fmla="*/ 2557540 w 3675140"/>
              <a:gd name="connsiteY14" fmla="*/ 2730549 h 3098849"/>
              <a:gd name="connsiteX15" fmla="*/ 2144790 w 3675140"/>
              <a:gd name="connsiteY15" fmla="*/ 2432099 h 3098849"/>
              <a:gd name="connsiteX16" fmla="*/ 2405140 w 3675140"/>
              <a:gd name="connsiteY16" fmla="*/ 2260649 h 3098849"/>
              <a:gd name="connsiteX17" fmla="*/ 3135390 w 3675140"/>
              <a:gd name="connsiteY17" fmla="*/ 2101899 h 3098849"/>
              <a:gd name="connsiteX18" fmla="*/ 3205240 w 3675140"/>
              <a:gd name="connsiteY18" fmla="*/ 1905049 h 3098849"/>
              <a:gd name="connsiteX19" fmla="*/ 2716290 w 3675140"/>
              <a:gd name="connsiteY19" fmla="*/ 1873299 h 3098849"/>
              <a:gd name="connsiteX20" fmla="*/ 1764584 w 3675140"/>
              <a:gd name="connsiteY20" fmla="*/ 2026492 h 3098849"/>
              <a:gd name="connsiteX21" fmla="*/ 1037509 w 3675140"/>
              <a:gd name="connsiteY21" fmla="*/ 1735981 h 3098849"/>
              <a:gd name="connsiteX22" fmla="*/ 906540 w 3675140"/>
              <a:gd name="connsiteY22" fmla="*/ 971599 h 3098849"/>
              <a:gd name="connsiteX23" fmla="*/ 779540 w 3675140"/>
              <a:gd name="connsiteY23" fmla="*/ 647749 h 3098849"/>
              <a:gd name="connsiteX0" fmla="*/ 779283 w 3674883"/>
              <a:gd name="connsiteY0" fmla="*/ 647749 h 3098849"/>
              <a:gd name="connsiteX1" fmla="*/ 18870 w 3674883"/>
              <a:gd name="connsiteY1" fmla="*/ 521543 h 3098849"/>
              <a:gd name="connsiteX2" fmla="*/ 201433 w 3674883"/>
              <a:gd name="connsiteY2" fmla="*/ 241349 h 3098849"/>
              <a:gd name="connsiteX3" fmla="*/ 652283 w 3674883"/>
              <a:gd name="connsiteY3" fmla="*/ 49 h 3098849"/>
              <a:gd name="connsiteX4" fmla="*/ 1242833 w 3674883"/>
              <a:gd name="connsiteY4" fmla="*/ 660449 h 3098849"/>
              <a:gd name="connsiteX5" fmla="*/ 2188983 w 3674883"/>
              <a:gd name="connsiteY5" fmla="*/ 692199 h 3098849"/>
              <a:gd name="connsiteX6" fmla="*/ 2881133 w 3674883"/>
              <a:gd name="connsiteY6" fmla="*/ 1555799 h 3098849"/>
              <a:gd name="connsiteX7" fmla="*/ 3598683 w 3674883"/>
              <a:gd name="connsiteY7" fmla="*/ 1930449 h 3098849"/>
              <a:gd name="connsiteX8" fmla="*/ 3338333 w 3674883"/>
              <a:gd name="connsiteY8" fmla="*/ 2317799 h 3098849"/>
              <a:gd name="connsiteX9" fmla="*/ 2741433 w 3674883"/>
              <a:gd name="connsiteY9" fmla="*/ 2444799 h 3098849"/>
              <a:gd name="connsiteX10" fmla="*/ 3522483 w 3674883"/>
              <a:gd name="connsiteY10" fmla="*/ 2514649 h 3098849"/>
              <a:gd name="connsiteX11" fmla="*/ 3674883 w 3674883"/>
              <a:gd name="connsiteY11" fmla="*/ 2794049 h 3098849"/>
              <a:gd name="connsiteX12" fmla="*/ 3509783 w 3674883"/>
              <a:gd name="connsiteY12" fmla="*/ 3098849 h 3098849"/>
              <a:gd name="connsiteX13" fmla="*/ 3446283 w 3674883"/>
              <a:gd name="connsiteY13" fmla="*/ 2711499 h 3098849"/>
              <a:gd name="connsiteX14" fmla="*/ 2557283 w 3674883"/>
              <a:gd name="connsiteY14" fmla="*/ 2730549 h 3098849"/>
              <a:gd name="connsiteX15" fmla="*/ 2144533 w 3674883"/>
              <a:gd name="connsiteY15" fmla="*/ 2432099 h 3098849"/>
              <a:gd name="connsiteX16" fmla="*/ 2404883 w 3674883"/>
              <a:gd name="connsiteY16" fmla="*/ 2260649 h 3098849"/>
              <a:gd name="connsiteX17" fmla="*/ 3135133 w 3674883"/>
              <a:gd name="connsiteY17" fmla="*/ 2101899 h 3098849"/>
              <a:gd name="connsiteX18" fmla="*/ 3204983 w 3674883"/>
              <a:gd name="connsiteY18" fmla="*/ 1905049 h 3098849"/>
              <a:gd name="connsiteX19" fmla="*/ 2716033 w 3674883"/>
              <a:gd name="connsiteY19" fmla="*/ 1873299 h 3098849"/>
              <a:gd name="connsiteX20" fmla="*/ 1764327 w 3674883"/>
              <a:gd name="connsiteY20" fmla="*/ 2026492 h 3098849"/>
              <a:gd name="connsiteX21" fmla="*/ 1037252 w 3674883"/>
              <a:gd name="connsiteY21" fmla="*/ 1735981 h 3098849"/>
              <a:gd name="connsiteX22" fmla="*/ 906283 w 3674883"/>
              <a:gd name="connsiteY22" fmla="*/ 971599 h 3098849"/>
              <a:gd name="connsiteX23" fmla="*/ 779283 w 3674883"/>
              <a:gd name="connsiteY23" fmla="*/ 647749 h 3098849"/>
              <a:gd name="connsiteX0" fmla="*/ 733433 w 3629033"/>
              <a:gd name="connsiteY0" fmla="*/ 647749 h 3098849"/>
              <a:gd name="connsiteX1" fmla="*/ 23820 w 3629033"/>
              <a:gd name="connsiteY1" fmla="*/ 527893 h 3098849"/>
              <a:gd name="connsiteX2" fmla="*/ 155583 w 3629033"/>
              <a:gd name="connsiteY2" fmla="*/ 241349 h 3098849"/>
              <a:gd name="connsiteX3" fmla="*/ 606433 w 3629033"/>
              <a:gd name="connsiteY3" fmla="*/ 49 h 3098849"/>
              <a:gd name="connsiteX4" fmla="*/ 1196983 w 3629033"/>
              <a:gd name="connsiteY4" fmla="*/ 660449 h 3098849"/>
              <a:gd name="connsiteX5" fmla="*/ 2143133 w 3629033"/>
              <a:gd name="connsiteY5" fmla="*/ 692199 h 3098849"/>
              <a:gd name="connsiteX6" fmla="*/ 2835283 w 3629033"/>
              <a:gd name="connsiteY6" fmla="*/ 1555799 h 3098849"/>
              <a:gd name="connsiteX7" fmla="*/ 3552833 w 3629033"/>
              <a:gd name="connsiteY7" fmla="*/ 1930449 h 3098849"/>
              <a:gd name="connsiteX8" fmla="*/ 3292483 w 3629033"/>
              <a:gd name="connsiteY8" fmla="*/ 2317799 h 3098849"/>
              <a:gd name="connsiteX9" fmla="*/ 2695583 w 3629033"/>
              <a:gd name="connsiteY9" fmla="*/ 2444799 h 3098849"/>
              <a:gd name="connsiteX10" fmla="*/ 3476633 w 3629033"/>
              <a:gd name="connsiteY10" fmla="*/ 2514649 h 3098849"/>
              <a:gd name="connsiteX11" fmla="*/ 3629033 w 3629033"/>
              <a:gd name="connsiteY11" fmla="*/ 2794049 h 3098849"/>
              <a:gd name="connsiteX12" fmla="*/ 3463933 w 3629033"/>
              <a:gd name="connsiteY12" fmla="*/ 3098849 h 3098849"/>
              <a:gd name="connsiteX13" fmla="*/ 3400433 w 3629033"/>
              <a:gd name="connsiteY13" fmla="*/ 2711499 h 3098849"/>
              <a:gd name="connsiteX14" fmla="*/ 2511433 w 3629033"/>
              <a:gd name="connsiteY14" fmla="*/ 2730549 h 3098849"/>
              <a:gd name="connsiteX15" fmla="*/ 2098683 w 3629033"/>
              <a:gd name="connsiteY15" fmla="*/ 2432099 h 3098849"/>
              <a:gd name="connsiteX16" fmla="*/ 2359033 w 3629033"/>
              <a:gd name="connsiteY16" fmla="*/ 2260649 h 3098849"/>
              <a:gd name="connsiteX17" fmla="*/ 3089283 w 3629033"/>
              <a:gd name="connsiteY17" fmla="*/ 2101899 h 3098849"/>
              <a:gd name="connsiteX18" fmla="*/ 3159133 w 3629033"/>
              <a:gd name="connsiteY18" fmla="*/ 1905049 h 3098849"/>
              <a:gd name="connsiteX19" fmla="*/ 2670183 w 3629033"/>
              <a:gd name="connsiteY19" fmla="*/ 1873299 h 3098849"/>
              <a:gd name="connsiteX20" fmla="*/ 1718477 w 3629033"/>
              <a:gd name="connsiteY20" fmla="*/ 2026492 h 3098849"/>
              <a:gd name="connsiteX21" fmla="*/ 991402 w 3629033"/>
              <a:gd name="connsiteY21" fmla="*/ 1735981 h 3098849"/>
              <a:gd name="connsiteX22" fmla="*/ 860433 w 3629033"/>
              <a:gd name="connsiteY22" fmla="*/ 971599 h 3098849"/>
              <a:gd name="connsiteX23" fmla="*/ 733433 w 3629033"/>
              <a:gd name="connsiteY23" fmla="*/ 647749 h 3098849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9133 w 3629033"/>
              <a:gd name="connsiteY18" fmla="*/ 190649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9133 w 3629033"/>
              <a:gd name="connsiteY18" fmla="*/ 190649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59033 w 3629033"/>
              <a:gd name="connsiteY16" fmla="*/ 2262094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089283 w 3629033"/>
              <a:gd name="connsiteY17" fmla="*/ 2103344 h 3100294"/>
              <a:gd name="connsiteX18" fmla="*/ 3155958 w 3629033"/>
              <a:gd name="connsiteY18" fmla="*/ 1938244 h 3100294"/>
              <a:gd name="connsiteX19" fmla="*/ 2670183 w 3629033"/>
              <a:gd name="connsiteY19" fmla="*/ 1874744 h 3100294"/>
              <a:gd name="connsiteX20" fmla="*/ 1718477 w 3629033"/>
              <a:gd name="connsiteY20" fmla="*/ 2027937 h 3100294"/>
              <a:gd name="connsiteX21" fmla="*/ 991402 w 3629033"/>
              <a:gd name="connsiteY21" fmla="*/ 1737426 h 3100294"/>
              <a:gd name="connsiteX22" fmla="*/ 860433 w 3629033"/>
              <a:gd name="connsiteY22" fmla="*/ 973044 h 3100294"/>
              <a:gd name="connsiteX23" fmla="*/ 733433 w 3629033"/>
              <a:gd name="connsiteY23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368558 w 3629033"/>
              <a:gd name="connsiteY16" fmla="*/ 222081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92483 w 3629033"/>
              <a:gd name="connsiteY8" fmla="*/ 23192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48033 w 3629033"/>
              <a:gd name="connsiteY8" fmla="*/ 22938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52833 w 3629033"/>
              <a:gd name="connsiteY7" fmla="*/ 1931894 h 3100294"/>
              <a:gd name="connsiteX8" fmla="*/ 3248033 w 3629033"/>
              <a:gd name="connsiteY8" fmla="*/ 22938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100294"/>
              <a:gd name="connsiteX1" fmla="*/ 23820 w 3629033"/>
              <a:gd name="connsiteY1" fmla="*/ 529338 h 3100294"/>
              <a:gd name="connsiteX2" fmla="*/ 155583 w 3629033"/>
              <a:gd name="connsiteY2" fmla="*/ 242794 h 3100294"/>
              <a:gd name="connsiteX3" fmla="*/ 606433 w 3629033"/>
              <a:gd name="connsiteY3" fmla="*/ 1494 h 3100294"/>
              <a:gd name="connsiteX4" fmla="*/ 1196983 w 3629033"/>
              <a:gd name="connsiteY4" fmla="*/ 661894 h 3100294"/>
              <a:gd name="connsiteX5" fmla="*/ 2143133 w 3629033"/>
              <a:gd name="connsiteY5" fmla="*/ 693644 h 3100294"/>
              <a:gd name="connsiteX6" fmla="*/ 2835283 w 3629033"/>
              <a:gd name="connsiteY6" fmla="*/ 1557244 h 3100294"/>
              <a:gd name="connsiteX7" fmla="*/ 3546483 w 3629033"/>
              <a:gd name="connsiteY7" fmla="*/ 1858869 h 3100294"/>
              <a:gd name="connsiteX8" fmla="*/ 3248033 w 3629033"/>
              <a:gd name="connsiteY8" fmla="*/ 2293844 h 3100294"/>
              <a:gd name="connsiteX9" fmla="*/ 2695583 w 3629033"/>
              <a:gd name="connsiteY9" fmla="*/ 2446244 h 3100294"/>
              <a:gd name="connsiteX10" fmla="*/ 3476633 w 3629033"/>
              <a:gd name="connsiteY10" fmla="*/ 2516094 h 3100294"/>
              <a:gd name="connsiteX11" fmla="*/ 3629033 w 3629033"/>
              <a:gd name="connsiteY11" fmla="*/ 2795494 h 3100294"/>
              <a:gd name="connsiteX12" fmla="*/ 3463933 w 3629033"/>
              <a:gd name="connsiteY12" fmla="*/ 3100294 h 3100294"/>
              <a:gd name="connsiteX13" fmla="*/ 3400433 w 3629033"/>
              <a:gd name="connsiteY13" fmla="*/ 2712944 h 3100294"/>
              <a:gd name="connsiteX14" fmla="*/ 2511433 w 3629033"/>
              <a:gd name="connsiteY14" fmla="*/ 2731994 h 3100294"/>
              <a:gd name="connsiteX15" fmla="*/ 2098683 w 3629033"/>
              <a:gd name="connsiteY15" fmla="*/ 2433544 h 3100294"/>
              <a:gd name="connsiteX16" fmla="*/ 2451108 w 3629033"/>
              <a:gd name="connsiteY16" fmla="*/ 2201769 h 3100294"/>
              <a:gd name="connsiteX17" fmla="*/ 3155958 w 3629033"/>
              <a:gd name="connsiteY17" fmla="*/ 1938244 h 3100294"/>
              <a:gd name="connsiteX18" fmla="*/ 2670183 w 3629033"/>
              <a:gd name="connsiteY18" fmla="*/ 1874744 h 3100294"/>
              <a:gd name="connsiteX19" fmla="*/ 1718477 w 3629033"/>
              <a:gd name="connsiteY19" fmla="*/ 2027937 h 3100294"/>
              <a:gd name="connsiteX20" fmla="*/ 991402 w 3629033"/>
              <a:gd name="connsiteY20" fmla="*/ 1737426 h 3100294"/>
              <a:gd name="connsiteX21" fmla="*/ 860433 w 3629033"/>
              <a:gd name="connsiteY21" fmla="*/ 973044 h 3100294"/>
              <a:gd name="connsiteX22" fmla="*/ 733433 w 3629033"/>
              <a:gd name="connsiteY22" fmla="*/ 649194 h 3100294"/>
              <a:gd name="connsiteX0" fmla="*/ 733433 w 3629033"/>
              <a:gd name="connsiteY0" fmla="*/ 649194 h 3090769"/>
              <a:gd name="connsiteX1" fmla="*/ 23820 w 3629033"/>
              <a:gd name="connsiteY1" fmla="*/ 529338 h 3090769"/>
              <a:gd name="connsiteX2" fmla="*/ 155583 w 3629033"/>
              <a:gd name="connsiteY2" fmla="*/ 242794 h 3090769"/>
              <a:gd name="connsiteX3" fmla="*/ 606433 w 3629033"/>
              <a:gd name="connsiteY3" fmla="*/ 1494 h 3090769"/>
              <a:gd name="connsiteX4" fmla="*/ 1196983 w 3629033"/>
              <a:gd name="connsiteY4" fmla="*/ 661894 h 3090769"/>
              <a:gd name="connsiteX5" fmla="*/ 2143133 w 3629033"/>
              <a:gd name="connsiteY5" fmla="*/ 693644 h 3090769"/>
              <a:gd name="connsiteX6" fmla="*/ 2835283 w 3629033"/>
              <a:gd name="connsiteY6" fmla="*/ 1557244 h 3090769"/>
              <a:gd name="connsiteX7" fmla="*/ 3546483 w 3629033"/>
              <a:gd name="connsiteY7" fmla="*/ 1858869 h 3090769"/>
              <a:gd name="connsiteX8" fmla="*/ 3248033 w 3629033"/>
              <a:gd name="connsiteY8" fmla="*/ 2293844 h 3090769"/>
              <a:gd name="connsiteX9" fmla="*/ 2695583 w 3629033"/>
              <a:gd name="connsiteY9" fmla="*/ 2446244 h 3090769"/>
              <a:gd name="connsiteX10" fmla="*/ 3476633 w 3629033"/>
              <a:gd name="connsiteY10" fmla="*/ 2516094 h 3090769"/>
              <a:gd name="connsiteX11" fmla="*/ 3629033 w 3629033"/>
              <a:gd name="connsiteY11" fmla="*/ 2795494 h 3090769"/>
              <a:gd name="connsiteX12" fmla="*/ 3206758 w 3629033"/>
              <a:gd name="connsiteY12" fmla="*/ 3090769 h 3090769"/>
              <a:gd name="connsiteX13" fmla="*/ 3400433 w 3629033"/>
              <a:gd name="connsiteY13" fmla="*/ 2712944 h 3090769"/>
              <a:gd name="connsiteX14" fmla="*/ 2511433 w 3629033"/>
              <a:gd name="connsiteY14" fmla="*/ 2731994 h 3090769"/>
              <a:gd name="connsiteX15" fmla="*/ 2098683 w 3629033"/>
              <a:gd name="connsiteY15" fmla="*/ 2433544 h 3090769"/>
              <a:gd name="connsiteX16" fmla="*/ 2451108 w 3629033"/>
              <a:gd name="connsiteY16" fmla="*/ 2201769 h 3090769"/>
              <a:gd name="connsiteX17" fmla="*/ 3155958 w 3629033"/>
              <a:gd name="connsiteY17" fmla="*/ 1938244 h 3090769"/>
              <a:gd name="connsiteX18" fmla="*/ 2670183 w 3629033"/>
              <a:gd name="connsiteY18" fmla="*/ 1874744 h 3090769"/>
              <a:gd name="connsiteX19" fmla="*/ 1718477 w 3629033"/>
              <a:gd name="connsiteY19" fmla="*/ 2027937 h 3090769"/>
              <a:gd name="connsiteX20" fmla="*/ 991402 w 3629033"/>
              <a:gd name="connsiteY20" fmla="*/ 1737426 h 3090769"/>
              <a:gd name="connsiteX21" fmla="*/ 860433 w 3629033"/>
              <a:gd name="connsiteY21" fmla="*/ 973044 h 3090769"/>
              <a:gd name="connsiteX22" fmla="*/ 733433 w 3629033"/>
              <a:gd name="connsiteY22" fmla="*/ 649194 h 3090769"/>
              <a:gd name="connsiteX0" fmla="*/ 733433 w 3629033"/>
              <a:gd name="connsiteY0" fmla="*/ 649194 h 3090769"/>
              <a:gd name="connsiteX1" fmla="*/ 23820 w 3629033"/>
              <a:gd name="connsiteY1" fmla="*/ 529338 h 3090769"/>
              <a:gd name="connsiteX2" fmla="*/ 155583 w 3629033"/>
              <a:gd name="connsiteY2" fmla="*/ 242794 h 3090769"/>
              <a:gd name="connsiteX3" fmla="*/ 606433 w 3629033"/>
              <a:gd name="connsiteY3" fmla="*/ 1494 h 3090769"/>
              <a:gd name="connsiteX4" fmla="*/ 1196983 w 3629033"/>
              <a:gd name="connsiteY4" fmla="*/ 661894 h 3090769"/>
              <a:gd name="connsiteX5" fmla="*/ 2143133 w 3629033"/>
              <a:gd name="connsiteY5" fmla="*/ 693644 h 3090769"/>
              <a:gd name="connsiteX6" fmla="*/ 2835283 w 3629033"/>
              <a:gd name="connsiteY6" fmla="*/ 1557244 h 3090769"/>
              <a:gd name="connsiteX7" fmla="*/ 3546483 w 3629033"/>
              <a:gd name="connsiteY7" fmla="*/ 1858869 h 3090769"/>
              <a:gd name="connsiteX8" fmla="*/ 3248033 w 3629033"/>
              <a:gd name="connsiteY8" fmla="*/ 2293844 h 3090769"/>
              <a:gd name="connsiteX9" fmla="*/ 2695583 w 3629033"/>
              <a:gd name="connsiteY9" fmla="*/ 2446244 h 3090769"/>
              <a:gd name="connsiteX10" fmla="*/ 3476633 w 3629033"/>
              <a:gd name="connsiteY10" fmla="*/ 2516094 h 3090769"/>
              <a:gd name="connsiteX11" fmla="*/ 3629033 w 3629033"/>
              <a:gd name="connsiteY11" fmla="*/ 2795494 h 3090769"/>
              <a:gd name="connsiteX12" fmla="*/ 3206758 w 3629033"/>
              <a:gd name="connsiteY12" fmla="*/ 3090769 h 3090769"/>
              <a:gd name="connsiteX13" fmla="*/ 3400433 w 3629033"/>
              <a:gd name="connsiteY13" fmla="*/ 2712944 h 3090769"/>
              <a:gd name="connsiteX14" fmla="*/ 2511433 w 3629033"/>
              <a:gd name="connsiteY14" fmla="*/ 2731994 h 3090769"/>
              <a:gd name="connsiteX15" fmla="*/ 2098683 w 3629033"/>
              <a:gd name="connsiteY15" fmla="*/ 2433544 h 3090769"/>
              <a:gd name="connsiteX16" fmla="*/ 2451108 w 3629033"/>
              <a:gd name="connsiteY16" fmla="*/ 2201769 h 3090769"/>
              <a:gd name="connsiteX17" fmla="*/ 3155958 w 3629033"/>
              <a:gd name="connsiteY17" fmla="*/ 1938244 h 3090769"/>
              <a:gd name="connsiteX18" fmla="*/ 2670183 w 3629033"/>
              <a:gd name="connsiteY18" fmla="*/ 1874744 h 3090769"/>
              <a:gd name="connsiteX19" fmla="*/ 1718477 w 3629033"/>
              <a:gd name="connsiteY19" fmla="*/ 2027937 h 3090769"/>
              <a:gd name="connsiteX20" fmla="*/ 991402 w 3629033"/>
              <a:gd name="connsiteY20" fmla="*/ 1737426 h 3090769"/>
              <a:gd name="connsiteX21" fmla="*/ 860433 w 3629033"/>
              <a:gd name="connsiteY21" fmla="*/ 973044 h 3090769"/>
              <a:gd name="connsiteX22" fmla="*/ 733433 w 3629033"/>
              <a:gd name="connsiteY22" fmla="*/ 649194 h 3090769"/>
              <a:gd name="connsiteX0" fmla="*/ 733433 w 3651328"/>
              <a:gd name="connsiteY0" fmla="*/ 649194 h 3090769"/>
              <a:gd name="connsiteX1" fmla="*/ 23820 w 3651328"/>
              <a:gd name="connsiteY1" fmla="*/ 529338 h 3090769"/>
              <a:gd name="connsiteX2" fmla="*/ 155583 w 3651328"/>
              <a:gd name="connsiteY2" fmla="*/ 242794 h 3090769"/>
              <a:gd name="connsiteX3" fmla="*/ 606433 w 3651328"/>
              <a:gd name="connsiteY3" fmla="*/ 1494 h 3090769"/>
              <a:gd name="connsiteX4" fmla="*/ 1196983 w 3651328"/>
              <a:gd name="connsiteY4" fmla="*/ 661894 h 3090769"/>
              <a:gd name="connsiteX5" fmla="*/ 2143133 w 3651328"/>
              <a:gd name="connsiteY5" fmla="*/ 693644 h 3090769"/>
              <a:gd name="connsiteX6" fmla="*/ 2835283 w 3651328"/>
              <a:gd name="connsiteY6" fmla="*/ 1557244 h 3090769"/>
              <a:gd name="connsiteX7" fmla="*/ 3546483 w 3651328"/>
              <a:gd name="connsiteY7" fmla="*/ 1858869 h 3090769"/>
              <a:gd name="connsiteX8" fmla="*/ 3248033 w 3651328"/>
              <a:gd name="connsiteY8" fmla="*/ 2293844 h 3090769"/>
              <a:gd name="connsiteX9" fmla="*/ 2695583 w 3651328"/>
              <a:gd name="connsiteY9" fmla="*/ 2446244 h 3090769"/>
              <a:gd name="connsiteX10" fmla="*/ 3476633 w 3651328"/>
              <a:gd name="connsiteY10" fmla="*/ 2516094 h 3090769"/>
              <a:gd name="connsiteX11" fmla="*/ 3629033 w 3651328"/>
              <a:gd name="connsiteY11" fmla="*/ 2795494 h 3090769"/>
              <a:gd name="connsiteX12" fmla="*/ 3206758 w 3651328"/>
              <a:gd name="connsiteY12" fmla="*/ 3090769 h 3090769"/>
              <a:gd name="connsiteX13" fmla="*/ 3400433 w 3651328"/>
              <a:gd name="connsiteY13" fmla="*/ 2712944 h 3090769"/>
              <a:gd name="connsiteX14" fmla="*/ 2511433 w 3651328"/>
              <a:gd name="connsiteY14" fmla="*/ 2731994 h 3090769"/>
              <a:gd name="connsiteX15" fmla="*/ 2098683 w 3651328"/>
              <a:gd name="connsiteY15" fmla="*/ 2433544 h 3090769"/>
              <a:gd name="connsiteX16" fmla="*/ 2451108 w 3651328"/>
              <a:gd name="connsiteY16" fmla="*/ 2201769 h 3090769"/>
              <a:gd name="connsiteX17" fmla="*/ 3155958 w 3651328"/>
              <a:gd name="connsiteY17" fmla="*/ 1938244 h 3090769"/>
              <a:gd name="connsiteX18" fmla="*/ 2670183 w 3651328"/>
              <a:gd name="connsiteY18" fmla="*/ 1874744 h 3090769"/>
              <a:gd name="connsiteX19" fmla="*/ 1718477 w 3651328"/>
              <a:gd name="connsiteY19" fmla="*/ 2027937 h 3090769"/>
              <a:gd name="connsiteX20" fmla="*/ 991402 w 3651328"/>
              <a:gd name="connsiteY20" fmla="*/ 1737426 h 3090769"/>
              <a:gd name="connsiteX21" fmla="*/ 860433 w 3651328"/>
              <a:gd name="connsiteY21" fmla="*/ 973044 h 3090769"/>
              <a:gd name="connsiteX22" fmla="*/ 733433 w 3651328"/>
              <a:gd name="connsiteY22" fmla="*/ 649194 h 3090769"/>
              <a:gd name="connsiteX0" fmla="*/ 733433 w 3613158"/>
              <a:gd name="connsiteY0" fmla="*/ 649194 h 3090769"/>
              <a:gd name="connsiteX1" fmla="*/ 23820 w 3613158"/>
              <a:gd name="connsiteY1" fmla="*/ 529338 h 3090769"/>
              <a:gd name="connsiteX2" fmla="*/ 155583 w 3613158"/>
              <a:gd name="connsiteY2" fmla="*/ 242794 h 3090769"/>
              <a:gd name="connsiteX3" fmla="*/ 606433 w 3613158"/>
              <a:gd name="connsiteY3" fmla="*/ 1494 h 3090769"/>
              <a:gd name="connsiteX4" fmla="*/ 1196983 w 3613158"/>
              <a:gd name="connsiteY4" fmla="*/ 661894 h 3090769"/>
              <a:gd name="connsiteX5" fmla="*/ 2143133 w 3613158"/>
              <a:gd name="connsiteY5" fmla="*/ 693644 h 3090769"/>
              <a:gd name="connsiteX6" fmla="*/ 2835283 w 3613158"/>
              <a:gd name="connsiteY6" fmla="*/ 1557244 h 3090769"/>
              <a:gd name="connsiteX7" fmla="*/ 3546483 w 3613158"/>
              <a:gd name="connsiteY7" fmla="*/ 1858869 h 3090769"/>
              <a:gd name="connsiteX8" fmla="*/ 3248033 w 3613158"/>
              <a:gd name="connsiteY8" fmla="*/ 2293844 h 3090769"/>
              <a:gd name="connsiteX9" fmla="*/ 2695583 w 3613158"/>
              <a:gd name="connsiteY9" fmla="*/ 2446244 h 3090769"/>
              <a:gd name="connsiteX10" fmla="*/ 3476633 w 3613158"/>
              <a:gd name="connsiteY10" fmla="*/ 2516094 h 3090769"/>
              <a:gd name="connsiteX11" fmla="*/ 3587758 w 3613158"/>
              <a:gd name="connsiteY11" fmla="*/ 2808194 h 3090769"/>
              <a:gd name="connsiteX12" fmla="*/ 3206758 w 3613158"/>
              <a:gd name="connsiteY12" fmla="*/ 3090769 h 3090769"/>
              <a:gd name="connsiteX13" fmla="*/ 3400433 w 3613158"/>
              <a:gd name="connsiteY13" fmla="*/ 2712944 h 3090769"/>
              <a:gd name="connsiteX14" fmla="*/ 2511433 w 3613158"/>
              <a:gd name="connsiteY14" fmla="*/ 2731994 h 3090769"/>
              <a:gd name="connsiteX15" fmla="*/ 2098683 w 3613158"/>
              <a:gd name="connsiteY15" fmla="*/ 2433544 h 3090769"/>
              <a:gd name="connsiteX16" fmla="*/ 2451108 w 3613158"/>
              <a:gd name="connsiteY16" fmla="*/ 2201769 h 3090769"/>
              <a:gd name="connsiteX17" fmla="*/ 3155958 w 3613158"/>
              <a:gd name="connsiteY17" fmla="*/ 1938244 h 3090769"/>
              <a:gd name="connsiteX18" fmla="*/ 2670183 w 3613158"/>
              <a:gd name="connsiteY18" fmla="*/ 1874744 h 3090769"/>
              <a:gd name="connsiteX19" fmla="*/ 1718477 w 3613158"/>
              <a:gd name="connsiteY19" fmla="*/ 2027937 h 3090769"/>
              <a:gd name="connsiteX20" fmla="*/ 991402 w 3613158"/>
              <a:gd name="connsiteY20" fmla="*/ 1737426 h 3090769"/>
              <a:gd name="connsiteX21" fmla="*/ 860433 w 3613158"/>
              <a:gd name="connsiteY21" fmla="*/ 973044 h 3090769"/>
              <a:gd name="connsiteX22" fmla="*/ 733433 w 3613158"/>
              <a:gd name="connsiteY22" fmla="*/ 649194 h 3090769"/>
              <a:gd name="connsiteX0" fmla="*/ 733433 w 3613158"/>
              <a:gd name="connsiteY0" fmla="*/ 649194 h 3090769"/>
              <a:gd name="connsiteX1" fmla="*/ 23820 w 3613158"/>
              <a:gd name="connsiteY1" fmla="*/ 529338 h 3090769"/>
              <a:gd name="connsiteX2" fmla="*/ 155583 w 3613158"/>
              <a:gd name="connsiteY2" fmla="*/ 242794 h 3090769"/>
              <a:gd name="connsiteX3" fmla="*/ 606433 w 3613158"/>
              <a:gd name="connsiteY3" fmla="*/ 1494 h 3090769"/>
              <a:gd name="connsiteX4" fmla="*/ 1196983 w 3613158"/>
              <a:gd name="connsiteY4" fmla="*/ 661894 h 3090769"/>
              <a:gd name="connsiteX5" fmla="*/ 2143133 w 3613158"/>
              <a:gd name="connsiteY5" fmla="*/ 693644 h 3090769"/>
              <a:gd name="connsiteX6" fmla="*/ 2835283 w 3613158"/>
              <a:gd name="connsiteY6" fmla="*/ 1557244 h 3090769"/>
              <a:gd name="connsiteX7" fmla="*/ 3546483 w 3613158"/>
              <a:gd name="connsiteY7" fmla="*/ 1858869 h 3090769"/>
              <a:gd name="connsiteX8" fmla="*/ 3248033 w 3613158"/>
              <a:gd name="connsiteY8" fmla="*/ 2293844 h 3090769"/>
              <a:gd name="connsiteX9" fmla="*/ 2695583 w 3613158"/>
              <a:gd name="connsiteY9" fmla="*/ 2446244 h 3090769"/>
              <a:gd name="connsiteX10" fmla="*/ 3476633 w 3613158"/>
              <a:gd name="connsiteY10" fmla="*/ 2516094 h 3090769"/>
              <a:gd name="connsiteX11" fmla="*/ 3587758 w 3613158"/>
              <a:gd name="connsiteY11" fmla="*/ 2808194 h 3090769"/>
              <a:gd name="connsiteX12" fmla="*/ 3206758 w 3613158"/>
              <a:gd name="connsiteY12" fmla="*/ 3090769 h 3090769"/>
              <a:gd name="connsiteX13" fmla="*/ 3400433 w 3613158"/>
              <a:gd name="connsiteY13" fmla="*/ 2712944 h 3090769"/>
              <a:gd name="connsiteX14" fmla="*/ 2511433 w 3613158"/>
              <a:gd name="connsiteY14" fmla="*/ 2731994 h 3090769"/>
              <a:gd name="connsiteX15" fmla="*/ 2098683 w 3613158"/>
              <a:gd name="connsiteY15" fmla="*/ 2433544 h 3090769"/>
              <a:gd name="connsiteX16" fmla="*/ 2451108 w 3613158"/>
              <a:gd name="connsiteY16" fmla="*/ 2201769 h 3090769"/>
              <a:gd name="connsiteX17" fmla="*/ 3155958 w 3613158"/>
              <a:gd name="connsiteY17" fmla="*/ 1938244 h 3090769"/>
              <a:gd name="connsiteX18" fmla="*/ 2670183 w 3613158"/>
              <a:gd name="connsiteY18" fmla="*/ 1874744 h 3090769"/>
              <a:gd name="connsiteX19" fmla="*/ 1718477 w 3613158"/>
              <a:gd name="connsiteY19" fmla="*/ 2027937 h 3090769"/>
              <a:gd name="connsiteX20" fmla="*/ 991402 w 3613158"/>
              <a:gd name="connsiteY20" fmla="*/ 1737426 h 3090769"/>
              <a:gd name="connsiteX21" fmla="*/ 860433 w 3613158"/>
              <a:gd name="connsiteY21" fmla="*/ 973044 h 3090769"/>
              <a:gd name="connsiteX22" fmla="*/ 733433 w 3613158"/>
              <a:gd name="connsiteY22" fmla="*/ 649194 h 309076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48033 w 3636911"/>
              <a:gd name="connsiteY8" fmla="*/ 229384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098683 w 3636911"/>
              <a:gd name="connsiteY15" fmla="*/ 24335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48033 w 3636911"/>
              <a:gd name="connsiteY8" fmla="*/ 229384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48033 w 3636911"/>
              <a:gd name="connsiteY8" fmla="*/ 229384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48033 w 3636911"/>
              <a:gd name="connsiteY8" fmla="*/ 229384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48033 w 3636911"/>
              <a:gd name="connsiteY8" fmla="*/ 229384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48033 w 3636911"/>
              <a:gd name="connsiteY8" fmla="*/ 229384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51208 w 3636911"/>
              <a:gd name="connsiteY8" fmla="*/ 226209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51208 w 3636911"/>
              <a:gd name="connsiteY8" fmla="*/ 226209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51208 w 3636911"/>
              <a:gd name="connsiteY8" fmla="*/ 226209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36911"/>
              <a:gd name="connsiteY0" fmla="*/ 649194 h 3097119"/>
              <a:gd name="connsiteX1" fmla="*/ 23820 w 3636911"/>
              <a:gd name="connsiteY1" fmla="*/ 529338 h 3097119"/>
              <a:gd name="connsiteX2" fmla="*/ 155583 w 3636911"/>
              <a:gd name="connsiteY2" fmla="*/ 242794 h 3097119"/>
              <a:gd name="connsiteX3" fmla="*/ 606433 w 3636911"/>
              <a:gd name="connsiteY3" fmla="*/ 1494 h 3097119"/>
              <a:gd name="connsiteX4" fmla="*/ 1196983 w 3636911"/>
              <a:gd name="connsiteY4" fmla="*/ 661894 h 3097119"/>
              <a:gd name="connsiteX5" fmla="*/ 2143133 w 3636911"/>
              <a:gd name="connsiteY5" fmla="*/ 693644 h 3097119"/>
              <a:gd name="connsiteX6" fmla="*/ 2835283 w 3636911"/>
              <a:gd name="connsiteY6" fmla="*/ 1557244 h 3097119"/>
              <a:gd name="connsiteX7" fmla="*/ 3546483 w 3636911"/>
              <a:gd name="connsiteY7" fmla="*/ 1858869 h 3097119"/>
              <a:gd name="connsiteX8" fmla="*/ 3251208 w 3636911"/>
              <a:gd name="connsiteY8" fmla="*/ 2262094 h 3097119"/>
              <a:gd name="connsiteX9" fmla="*/ 2695583 w 3636911"/>
              <a:gd name="connsiteY9" fmla="*/ 2446244 h 3097119"/>
              <a:gd name="connsiteX10" fmla="*/ 3476633 w 3636911"/>
              <a:gd name="connsiteY10" fmla="*/ 2516094 h 3097119"/>
              <a:gd name="connsiteX11" fmla="*/ 3587758 w 3636911"/>
              <a:gd name="connsiteY11" fmla="*/ 2808194 h 3097119"/>
              <a:gd name="connsiteX12" fmla="*/ 2870208 w 3636911"/>
              <a:gd name="connsiteY12" fmla="*/ 3097119 h 3097119"/>
              <a:gd name="connsiteX13" fmla="*/ 3400433 w 3636911"/>
              <a:gd name="connsiteY13" fmla="*/ 2712944 h 3097119"/>
              <a:gd name="connsiteX14" fmla="*/ 2511433 w 3636911"/>
              <a:gd name="connsiteY14" fmla="*/ 2731994 h 3097119"/>
              <a:gd name="connsiteX15" fmla="*/ 2105033 w 3636911"/>
              <a:gd name="connsiteY15" fmla="*/ 2471644 h 3097119"/>
              <a:gd name="connsiteX16" fmla="*/ 2451108 w 3636911"/>
              <a:gd name="connsiteY16" fmla="*/ 2201769 h 3097119"/>
              <a:gd name="connsiteX17" fmla="*/ 3155958 w 3636911"/>
              <a:gd name="connsiteY17" fmla="*/ 1938244 h 3097119"/>
              <a:gd name="connsiteX18" fmla="*/ 2670183 w 3636911"/>
              <a:gd name="connsiteY18" fmla="*/ 1874744 h 3097119"/>
              <a:gd name="connsiteX19" fmla="*/ 1718477 w 3636911"/>
              <a:gd name="connsiteY19" fmla="*/ 2027937 h 3097119"/>
              <a:gd name="connsiteX20" fmla="*/ 991402 w 3636911"/>
              <a:gd name="connsiteY20" fmla="*/ 1737426 h 3097119"/>
              <a:gd name="connsiteX21" fmla="*/ 860433 w 3636911"/>
              <a:gd name="connsiteY21" fmla="*/ 973044 h 3097119"/>
              <a:gd name="connsiteX22" fmla="*/ 733433 w 3636911"/>
              <a:gd name="connsiteY22" fmla="*/ 649194 h 3097119"/>
              <a:gd name="connsiteX0" fmla="*/ 733433 w 3641506"/>
              <a:gd name="connsiteY0" fmla="*/ 649194 h 3097119"/>
              <a:gd name="connsiteX1" fmla="*/ 23820 w 3641506"/>
              <a:gd name="connsiteY1" fmla="*/ 529338 h 3097119"/>
              <a:gd name="connsiteX2" fmla="*/ 155583 w 3641506"/>
              <a:gd name="connsiteY2" fmla="*/ 242794 h 3097119"/>
              <a:gd name="connsiteX3" fmla="*/ 606433 w 3641506"/>
              <a:gd name="connsiteY3" fmla="*/ 1494 h 3097119"/>
              <a:gd name="connsiteX4" fmla="*/ 1196983 w 3641506"/>
              <a:gd name="connsiteY4" fmla="*/ 661894 h 3097119"/>
              <a:gd name="connsiteX5" fmla="*/ 2143133 w 3641506"/>
              <a:gd name="connsiteY5" fmla="*/ 693644 h 3097119"/>
              <a:gd name="connsiteX6" fmla="*/ 2835283 w 3641506"/>
              <a:gd name="connsiteY6" fmla="*/ 1557244 h 3097119"/>
              <a:gd name="connsiteX7" fmla="*/ 3546483 w 3641506"/>
              <a:gd name="connsiteY7" fmla="*/ 1858869 h 3097119"/>
              <a:gd name="connsiteX8" fmla="*/ 3251208 w 3641506"/>
              <a:gd name="connsiteY8" fmla="*/ 2262094 h 3097119"/>
              <a:gd name="connsiteX9" fmla="*/ 2578108 w 3641506"/>
              <a:gd name="connsiteY9" fmla="*/ 2462119 h 3097119"/>
              <a:gd name="connsiteX10" fmla="*/ 3476633 w 3641506"/>
              <a:gd name="connsiteY10" fmla="*/ 2516094 h 3097119"/>
              <a:gd name="connsiteX11" fmla="*/ 3587758 w 3641506"/>
              <a:gd name="connsiteY11" fmla="*/ 2808194 h 3097119"/>
              <a:gd name="connsiteX12" fmla="*/ 2870208 w 3641506"/>
              <a:gd name="connsiteY12" fmla="*/ 3097119 h 3097119"/>
              <a:gd name="connsiteX13" fmla="*/ 3400433 w 3641506"/>
              <a:gd name="connsiteY13" fmla="*/ 2712944 h 3097119"/>
              <a:gd name="connsiteX14" fmla="*/ 2511433 w 3641506"/>
              <a:gd name="connsiteY14" fmla="*/ 2731994 h 3097119"/>
              <a:gd name="connsiteX15" fmla="*/ 2105033 w 3641506"/>
              <a:gd name="connsiteY15" fmla="*/ 2471644 h 3097119"/>
              <a:gd name="connsiteX16" fmla="*/ 2451108 w 3641506"/>
              <a:gd name="connsiteY16" fmla="*/ 2201769 h 3097119"/>
              <a:gd name="connsiteX17" fmla="*/ 3155958 w 3641506"/>
              <a:gd name="connsiteY17" fmla="*/ 1938244 h 3097119"/>
              <a:gd name="connsiteX18" fmla="*/ 2670183 w 3641506"/>
              <a:gd name="connsiteY18" fmla="*/ 1874744 h 3097119"/>
              <a:gd name="connsiteX19" fmla="*/ 1718477 w 3641506"/>
              <a:gd name="connsiteY19" fmla="*/ 2027937 h 3097119"/>
              <a:gd name="connsiteX20" fmla="*/ 991402 w 3641506"/>
              <a:gd name="connsiteY20" fmla="*/ 1737426 h 3097119"/>
              <a:gd name="connsiteX21" fmla="*/ 860433 w 3641506"/>
              <a:gd name="connsiteY21" fmla="*/ 973044 h 3097119"/>
              <a:gd name="connsiteX22" fmla="*/ 733433 w 3641506"/>
              <a:gd name="connsiteY22" fmla="*/ 649194 h 3097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641506" h="3097119">
                <a:moveTo>
                  <a:pt x="733433" y="649194"/>
                </a:moveTo>
                <a:cubicBezTo>
                  <a:pt x="593998" y="575243"/>
                  <a:pt x="96316" y="668508"/>
                  <a:pt x="23820" y="529338"/>
                </a:cubicBezTo>
                <a:cubicBezTo>
                  <a:pt x="-48676" y="390168"/>
                  <a:pt x="58481" y="330768"/>
                  <a:pt x="155583" y="242794"/>
                </a:cubicBezTo>
                <a:cubicBezTo>
                  <a:pt x="252685" y="154820"/>
                  <a:pt x="293696" y="-17820"/>
                  <a:pt x="606433" y="1494"/>
                </a:cubicBezTo>
                <a:cubicBezTo>
                  <a:pt x="919170" y="20808"/>
                  <a:pt x="1087975" y="563205"/>
                  <a:pt x="1196983" y="661894"/>
                </a:cubicBezTo>
                <a:cubicBezTo>
                  <a:pt x="1305991" y="760583"/>
                  <a:pt x="1800497" y="581990"/>
                  <a:pt x="2143133" y="693644"/>
                </a:cubicBezTo>
                <a:cubicBezTo>
                  <a:pt x="2485769" y="805298"/>
                  <a:pt x="2604566" y="1269377"/>
                  <a:pt x="2835283" y="1557244"/>
                </a:cubicBezTo>
                <a:cubicBezTo>
                  <a:pt x="3217341" y="1602752"/>
                  <a:pt x="3458112" y="1700119"/>
                  <a:pt x="3546483" y="1858869"/>
                </a:cubicBezTo>
                <a:cubicBezTo>
                  <a:pt x="3634854" y="2017619"/>
                  <a:pt x="3412604" y="2161552"/>
                  <a:pt x="3251208" y="2262094"/>
                </a:cubicBezTo>
                <a:cubicBezTo>
                  <a:pt x="3089812" y="2362636"/>
                  <a:pt x="2540537" y="2419786"/>
                  <a:pt x="2578108" y="2462119"/>
                </a:cubicBezTo>
                <a:cubicBezTo>
                  <a:pt x="2615679" y="2504452"/>
                  <a:pt x="3308358" y="2458415"/>
                  <a:pt x="3476633" y="2516094"/>
                </a:cubicBezTo>
                <a:cubicBezTo>
                  <a:pt x="3644908" y="2573773"/>
                  <a:pt x="3688829" y="2711357"/>
                  <a:pt x="3587758" y="2808194"/>
                </a:cubicBezTo>
                <a:cubicBezTo>
                  <a:pt x="3486687" y="2905032"/>
                  <a:pt x="3010966" y="2998694"/>
                  <a:pt x="2870208" y="3097119"/>
                </a:cubicBezTo>
                <a:cubicBezTo>
                  <a:pt x="2934766" y="2971177"/>
                  <a:pt x="3460229" y="2773798"/>
                  <a:pt x="3400433" y="2712944"/>
                </a:cubicBezTo>
                <a:cubicBezTo>
                  <a:pt x="3340637" y="2652090"/>
                  <a:pt x="2727333" y="2772211"/>
                  <a:pt x="2511433" y="2731994"/>
                </a:cubicBezTo>
                <a:cubicBezTo>
                  <a:pt x="2295533" y="2691777"/>
                  <a:pt x="2099212" y="2617165"/>
                  <a:pt x="2105033" y="2471644"/>
                </a:cubicBezTo>
                <a:cubicBezTo>
                  <a:pt x="2110854" y="2326123"/>
                  <a:pt x="2253729" y="2271619"/>
                  <a:pt x="2451108" y="2201769"/>
                </a:cubicBezTo>
                <a:cubicBezTo>
                  <a:pt x="2648487" y="2131919"/>
                  <a:pt x="3189295" y="1999098"/>
                  <a:pt x="3155958" y="1938244"/>
                </a:cubicBezTo>
                <a:cubicBezTo>
                  <a:pt x="3122621" y="1877390"/>
                  <a:pt x="2835283" y="1841936"/>
                  <a:pt x="2670183" y="1874744"/>
                </a:cubicBezTo>
                <a:cubicBezTo>
                  <a:pt x="2505083" y="1907552"/>
                  <a:pt x="1981738" y="2063392"/>
                  <a:pt x="1718477" y="2027937"/>
                </a:cubicBezTo>
                <a:cubicBezTo>
                  <a:pt x="1455216" y="1992482"/>
                  <a:pt x="1105834" y="1903716"/>
                  <a:pt x="991402" y="1737426"/>
                </a:cubicBezTo>
                <a:cubicBezTo>
                  <a:pt x="876970" y="1571136"/>
                  <a:pt x="858184" y="1142510"/>
                  <a:pt x="860433" y="973044"/>
                </a:cubicBezTo>
                <a:cubicBezTo>
                  <a:pt x="862682" y="803578"/>
                  <a:pt x="872868" y="723145"/>
                  <a:pt x="733433" y="649194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2" name="楕円 211">
            <a:extLst>
              <a:ext uri="{FF2B5EF4-FFF2-40B4-BE49-F238E27FC236}">
                <a16:creationId xmlns:a16="http://schemas.microsoft.com/office/drawing/2014/main" id="{826F16CB-DDE9-4E1C-A714-745869321073}"/>
              </a:ext>
            </a:extLst>
          </p:cNvPr>
          <p:cNvSpPr/>
          <p:nvPr/>
        </p:nvSpPr>
        <p:spPr>
          <a:xfrm>
            <a:off x="675605" y="1496189"/>
            <a:ext cx="196978" cy="19697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213" name="楕円 212">
            <a:extLst>
              <a:ext uri="{FF2B5EF4-FFF2-40B4-BE49-F238E27FC236}">
                <a16:creationId xmlns:a16="http://schemas.microsoft.com/office/drawing/2014/main" id="{2528418E-F3CA-4086-9E06-10C895988861}"/>
              </a:ext>
            </a:extLst>
          </p:cNvPr>
          <p:cNvSpPr/>
          <p:nvPr/>
        </p:nvSpPr>
        <p:spPr>
          <a:xfrm>
            <a:off x="945083" y="1496189"/>
            <a:ext cx="196978" cy="19697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1E6BBC9F-AB2F-4CEE-A1A2-7E05029469B8}"/>
              </a:ext>
            </a:extLst>
          </p:cNvPr>
          <p:cNvSpPr/>
          <p:nvPr/>
        </p:nvSpPr>
        <p:spPr>
          <a:xfrm>
            <a:off x="723282" y="1788523"/>
            <a:ext cx="196978" cy="75143"/>
          </a:xfrm>
          <a:custGeom>
            <a:avLst/>
            <a:gdLst>
              <a:gd name="connsiteX0" fmla="*/ 482488 w 596208"/>
              <a:gd name="connsiteY0" fmla="*/ 0 h 227440"/>
              <a:gd name="connsiteX1" fmla="*/ 596208 w 596208"/>
              <a:gd name="connsiteY1" fmla="*/ 113720 h 227440"/>
              <a:gd name="connsiteX2" fmla="*/ 482488 w 596208"/>
              <a:gd name="connsiteY2" fmla="*/ 227440 h 227440"/>
              <a:gd name="connsiteX3" fmla="*/ 368768 w 596208"/>
              <a:gd name="connsiteY3" fmla="*/ 113720 h 227440"/>
              <a:gd name="connsiteX4" fmla="*/ 482488 w 596208"/>
              <a:gd name="connsiteY4" fmla="*/ 0 h 227440"/>
              <a:gd name="connsiteX5" fmla="*/ 113720 w 596208"/>
              <a:gd name="connsiteY5" fmla="*/ 0 h 227440"/>
              <a:gd name="connsiteX6" fmla="*/ 227440 w 596208"/>
              <a:gd name="connsiteY6" fmla="*/ 113720 h 227440"/>
              <a:gd name="connsiteX7" fmla="*/ 113720 w 596208"/>
              <a:gd name="connsiteY7" fmla="*/ 227440 h 227440"/>
              <a:gd name="connsiteX8" fmla="*/ 0 w 596208"/>
              <a:gd name="connsiteY8" fmla="*/ 113720 h 227440"/>
              <a:gd name="connsiteX9" fmla="*/ 113720 w 596208"/>
              <a:gd name="connsiteY9" fmla="*/ 0 h 22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6208" h="227440">
                <a:moveTo>
                  <a:pt x="482488" y="0"/>
                </a:moveTo>
                <a:cubicBezTo>
                  <a:pt x="545294" y="0"/>
                  <a:pt x="596208" y="50914"/>
                  <a:pt x="596208" y="113720"/>
                </a:cubicBezTo>
                <a:cubicBezTo>
                  <a:pt x="596208" y="176526"/>
                  <a:pt x="545294" y="227440"/>
                  <a:pt x="482488" y="227440"/>
                </a:cubicBezTo>
                <a:cubicBezTo>
                  <a:pt x="419682" y="227440"/>
                  <a:pt x="368768" y="176526"/>
                  <a:pt x="368768" y="113720"/>
                </a:cubicBezTo>
                <a:cubicBezTo>
                  <a:pt x="368768" y="50914"/>
                  <a:pt x="419682" y="0"/>
                  <a:pt x="482488" y="0"/>
                </a:cubicBezTo>
                <a:close/>
                <a:moveTo>
                  <a:pt x="113720" y="0"/>
                </a:moveTo>
                <a:cubicBezTo>
                  <a:pt x="176526" y="0"/>
                  <a:pt x="227440" y="50914"/>
                  <a:pt x="227440" y="113720"/>
                </a:cubicBezTo>
                <a:cubicBezTo>
                  <a:pt x="227440" y="176526"/>
                  <a:pt x="176526" y="227440"/>
                  <a:pt x="113720" y="227440"/>
                </a:cubicBezTo>
                <a:cubicBezTo>
                  <a:pt x="50914" y="227440"/>
                  <a:pt x="0" y="176526"/>
                  <a:pt x="0" y="113720"/>
                </a:cubicBezTo>
                <a:cubicBezTo>
                  <a:pt x="0" y="50914"/>
                  <a:pt x="50914" y="0"/>
                  <a:pt x="113720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9" name="フリーフォーム: 図形 208">
            <a:extLst>
              <a:ext uri="{FF2B5EF4-FFF2-40B4-BE49-F238E27FC236}">
                <a16:creationId xmlns:a16="http://schemas.microsoft.com/office/drawing/2014/main" id="{E84745D8-FFDB-41A0-A23C-4A410646DA59}"/>
              </a:ext>
            </a:extLst>
          </p:cNvPr>
          <p:cNvSpPr/>
          <p:nvPr/>
        </p:nvSpPr>
        <p:spPr>
          <a:xfrm>
            <a:off x="5518239" y="728890"/>
            <a:ext cx="3735087" cy="2275123"/>
          </a:xfrm>
          <a:custGeom>
            <a:avLst/>
            <a:gdLst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069426 w 4512377"/>
              <a:gd name="connsiteY2" fmla="*/ 166728 h 2732922"/>
              <a:gd name="connsiteX3" fmla="*/ 1114905 w 4512377"/>
              <a:gd name="connsiteY3" fmla="*/ 206891 h 2732922"/>
              <a:gd name="connsiteX4" fmla="*/ 957132 w 4512377"/>
              <a:gd name="connsiteY4" fmla="*/ 1913179 h 2732922"/>
              <a:gd name="connsiteX5" fmla="*/ 1983487 w 4512377"/>
              <a:gd name="connsiteY5" fmla="*/ 1901197 h 2732922"/>
              <a:gd name="connsiteX6" fmla="*/ 4334041 w 4512377"/>
              <a:gd name="connsiteY6" fmla="*/ 1954537 h 2732922"/>
              <a:gd name="connsiteX7" fmla="*/ 4403891 w 4512377"/>
              <a:gd name="connsiteY7" fmla="*/ 1199808 h 2732922"/>
              <a:gd name="connsiteX8" fmla="*/ 4323082 w 4512377"/>
              <a:gd name="connsiteY8" fmla="*/ 2576216 h 2732922"/>
              <a:gd name="connsiteX9" fmla="*/ 2075777 w 4512377"/>
              <a:gd name="connsiteY9" fmla="*/ 2405388 h 2732922"/>
              <a:gd name="connsiteX10" fmla="*/ 1348075 w 4512377"/>
              <a:gd name="connsiteY10" fmla="*/ 2732635 h 2732922"/>
              <a:gd name="connsiteX11" fmla="*/ 467874 w 4512377"/>
              <a:gd name="connsiteY11" fmla="*/ 1814119 h 2732922"/>
              <a:gd name="connsiteX12" fmla="*/ 835062 w 4512377"/>
              <a:gd name="connsiteY12" fmla="*/ 1179395 h 2732922"/>
              <a:gd name="connsiteX13" fmla="*/ 874369 w 4512377"/>
              <a:gd name="connsiteY13" fmla="*/ 1104252 h 2732922"/>
              <a:gd name="connsiteX14" fmla="*/ 866238 w 4512377"/>
              <a:gd name="connsiteY14" fmla="*/ 1113233 h 2732922"/>
              <a:gd name="connsiteX15" fmla="*/ 755794 w 4512377"/>
              <a:gd name="connsiteY15" fmla="*/ 640616 h 2732922"/>
              <a:gd name="connsiteX16" fmla="*/ 669893 w 4512377"/>
              <a:gd name="connsiteY16" fmla="*/ 646137 h 2732922"/>
              <a:gd name="connsiteX17" fmla="*/ 611844 w 4512377"/>
              <a:gd name="connsiteY17" fmla="*/ 666846 h 2732922"/>
              <a:gd name="connsiteX18" fmla="*/ 593441 w 4512377"/>
              <a:gd name="connsiteY18" fmla="*/ 670953 h 2732922"/>
              <a:gd name="connsiteX19" fmla="*/ 572786 w 4512377"/>
              <a:gd name="connsiteY19" fmla="*/ 685209 h 2732922"/>
              <a:gd name="connsiteX20" fmla="*/ 463240 w 4512377"/>
              <a:gd name="connsiteY20" fmla="*/ 734381 h 2732922"/>
              <a:gd name="connsiteX21" fmla="*/ 7568 w 4512377"/>
              <a:gd name="connsiteY21" fmla="*/ 649499 h 2732922"/>
              <a:gd name="connsiteX22" fmla="*/ 65208 w 4512377"/>
              <a:gd name="connsiteY22" fmla="*/ 456983 h 2732922"/>
              <a:gd name="connsiteX23" fmla="*/ 107738 w 4512377"/>
              <a:gd name="connsiteY23" fmla="*/ 415182 h 2732922"/>
              <a:gd name="connsiteX24" fmla="*/ 127775 w 4512377"/>
              <a:gd name="connsiteY24" fmla="*/ 357714 h 2732922"/>
              <a:gd name="connsiteX25" fmla="*/ 468529 w 4512377"/>
              <a:gd name="connsiteY25" fmla="*/ 64883 h 2732922"/>
              <a:gd name="connsiteX26" fmla="*/ 754811 w 4512377"/>
              <a:gd name="connsiteY26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74369 w 4512377"/>
              <a:gd name="connsiteY12" fmla="*/ 1104252 h 2732922"/>
              <a:gd name="connsiteX13" fmla="*/ 866238 w 4512377"/>
              <a:gd name="connsiteY13" fmla="*/ 1113233 h 2732922"/>
              <a:gd name="connsiteX14" fmla="*/ 755794 w 4512377"/>
              <a:gd name="connsiteY14" fmla="*/ 640616 h 2732922"/>
              <a:gd name="connsiteX15" fmla="*/ 669893 w 4512377"/>
              <a:gd name="connsiteY15" fmla="*/ 646137 h 2732922"/>
              <a:gd name="connsiteX16" fmla="*/ 611844 w 4512377"/>
              <a:gd name="connsiteY16" fmla="*/ 666846 h 2732922"/>
              <a:gd name="connsiteX17" fmla="*/ 593441 w 4512377"/>
              <a:gd name="connsiteY17" fmla="*/ 670953 h 2732922"/>
              <a:gd name="connsiteX18" fmla="*/ 572786 w 4512377"/>
              <a:gd name="connsiteY18" fmla="*/ 685209 h 2732922"/>
              <a:gd name="connsiteX19" fmla="*/ 463240 w 4512377"/>
              <a:gd name="connsiteY19" fmla="*/ 734381 h 2732922"/>
              <a:gd name="connsiteX20" fmla="*/ 7568 w 4512377"/>
              <a:gd name="connsiteY20" fmla="*/ 649499 h 2732922"/>
              <a:gd name="connsiteX21" fmla="*/ 65208 w 4512377"/>
              <a:gd name="connsiteY21" fmla="*/ 456983 h 2732922"/>
              <a:gd name="connsiteX22" fmla="*/ 107738 w 4512377"/>
              <a:gd name="connsiteY22" fmla="*/ 415182 h 2732922"/>
              <a:gd name="connsiteX23" fmla="*/ 127775 w 4512377"/>
              <a:gd name="connsiteY23" fmla="*/ 357714 h 2732922"/>
              <a:gd name="connsiteX24" fmla="*/ 468529 w 4512377"/>
              <a:gd name="connsiteY24" fmla="*/ 64883 h 2732922"/>
              <a:gd name="connsiteX25" fmla="*/ 754811 w 4512377"/>
              <a:gd name="connsiteY25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866238 w 4512377"/>
              <a:gd name="connsiteY12" fmla="*/ 1113233 h 2732922"/>
              <a:gd name="connsiteX13" fmla="*/ 755794 w 4512377"/>
              <a:gd name="connsiteY13" fmla="*/ 640616 h 2732922"/>
              <a:gd name="connsiteX14" fmla="*/ 669893 w 4512377"/>
              <a:gd name="connsiteY14" fmla="*/ 646137 h 2732922"/>
              <a:gd name="connsiteX15" fmla="*/ 611844 w 4512377"/>
              <a:gd name="connsiteY15" fmla="*/ 666846 h 2732922"/>
              <a:gd name="connsiteX16" fmla="*/ 593441 w 4512377"/>
              <a:gd name="connsiteY16" fmla="*/ 670953 h 2732922"/>
              <a:gd name="connsiteX17" fmla="*/ 572786 w 4512377"/>
              <a:gd name="connsiteY17" fmla="*/ 685209 h 2732922"/>
              <a:gd name="connsiteX18" fmla="*/ 463240 w 4512377"/>
              <a:gd name="connsiteY18" fmla="*/ 734381 h 2732922"/>
              <a:gd name="connsiteX19" fmla="*/ 7568 w 4512377"/>
              <a:gd name="connsiteY19" fmla="*/ 649499 h 2732922"/>
              <a:gd name="connsiteX20" fmla="*/ 65208 w 4512377"/>
              <a:gd name="connsiteY20" fmla="*/ 456983 h 2732922"/>
              <a:gd name="connsiteX21" fmla="*/ 107738 w 4512377"/>
              <a:gd name="connsiteY21" fmla="*/ 415182 h 2732922"/>
              <a:gd name="connsiteX22" fmla="*/ 127775 w 4512377"/>
              <a:gd name="connsiteY22" fmla="*/ 357714 h 2732922"/>
              <a:gd name="connsiteX23" fmla="*/ 468529 w 4512377"/>
              <a:gd name="connsiteY23" fmla="*/ 64883 h 2732922"/>
              <a:gd name="connsiteX24" fmla="*/ 754811 w 4512377"/>
              <a:gd name="connsiteY24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755794 w 4512377"/>
              <a:gd name="connsiteY12" fmla="*/ 640616 h 2732922"/>
              <a:gd name="connsiteX13" fmla="*/ 669893 w 4512377"/>
              <a:gd name="connsiteY13" fmla="*/ 646137 h 2732922"/>
              <a:gd name="connsiteX14" fmla="*/ 611844 w 4512377"/>
              <a:gd name="connsiteY14" fmla="*/ 666846 h 2732922"/>
              <a:gd name="connsiteX15" fmla="*/ 593441 w 4512377"/>
              <a:gd name="connsiteY15" fmla="*/ 670953 h 2732922"/>
              <a:gd name="connsiteX16" fmla="*/ 572786 w 4512377"/>
              <a:gd name="connsiteY16" fmla="*/ 685209 h 2732922"/>
              <a:gd name="connsiteX17" fmla="*/ 463240 w 4512377"/>
              <a:gd name="connsiteY17" fmla="*/ 734381 h 2732922"/>
              <a:gd name="connsiteX18" fmla="*/ 7568 w 4512377"/>
              <a:gd name="connsiteY18" fmla="*/ 649499 h 2732922"/>
              <a:gd name="connsiteX19" fmla="*/ 65208 w 4512377"/>
              <a:gd name="connsiteY19" fmla="*/ 456983 h 2732922"/>
              <a:gd name="connsiteX20" fmla="*/ 107738 w 4512377"/>
              <a:gd name="connsiteY20" fmla="*/ 415182 h 2732922"/>
              <a:gd name="connsiteX21" fmla="*/ 127775 w 4512377"/>
              <a:gd name="connsiteY21" fmla="*/ 357714 h 2732922"/>
              <a:gd name="connsiteX22" fmla="*/ 468529 w 4512377"/>
              <a:gd name="connsiteY22" fmla="*/ 64883 h 2732922"/>
              <a:gd name="connsiteX23" fmla="*/ 754811 w 4512377"/>
              <a:gd name="connsiteY23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835062 w 4512377"/>
              <a:gd name="connsiteY11" fmla="*/ 1179395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6203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32922"/>
              <a:gd name="connsiteX1" fmla="*/ 1064437 w 4512377"/>
              <a:gd name="connsiteY1" fmla="*/ 145921 h 2732922"/>
              <a:gd name="connsiteX2" fmla="*/ 1114905 w 4512377"/>
              <a:gd name="connsiteY2" fmla="*/ 206891 h 2732922"/>
              <a:gd name="connsiteX3" fmla="*/ 957132 w 4512377"/>
              <a:gd name="connsiteY3" fmla="*/ 1913179 h 2732922"/>
              <a:gd name="connsiteX4" fmla="*/ 1983487 w 4512377"/>
              <a:gd name="connsiteY4" fmla="*/ 1901197 h 2732922"/>
              <a:gd name="connsiteX5" fmla="*/ 4334041 w 4512377"/>
              <a:gd name="connsiteY5" fmla="*/ 1954537 h 2732922"/>
              <a:gd name="connsiteX6" fmla="*/ 4403891 w 4512377"/>
              <a:gd name="connsiteY6" fmla="*/ 1199808 h 2732922"/>
              <a:gd name="connsiteX7" fmla="*/ 4323082 w 4512377"/>
              <a:gd name="connsiteY7" fmla="*/ 2576216 h 2732922"/>
              <a:gd name="connsiteX8" fmla="*/ 2075777 w 4512377"/>
              <a:gd name="connsiteY8" fmla="*/ 2405388 h 2732922"/>
              <a:gd name="connsiteX9" fmla="*/ 1348075 w 4512377"/>
              <a:gd name="connsiteY9" fmla="*/ 2732635 h 2732922"/>
              <a:gd name="connsiteX10" fmla="*/ 467874 w 4512377"/>
              <a:gd name="connsiteY10" fmla="*/ 1814119 h 2732922"/>
              <a:gd name="connsiteX11" fmla="*/ 730287 w 4512377"/>
              <a:gd name="connsiteY11" fmla="*/ 1150820 h 2732922"/>
              <a:gd name="connsiteX12" fmla="*/ 669893 w 4512377"/>
              <a:gd name="connsiteY12" fmla="*/ 646137 h 2732922"/>
              <a:gd name="connsiteX13" fmla="*/ 611844 w 4512377"/>
              <a:gd name="connsiteY13" fmla="*/ 666846 h 2732922"/>
              <a:gd name="connsiteX14" fmla="*/ 593441 w 4512377"/>
              <a:gd name="connsiteY14" fmla="*/ 670953 h 2732922"/>
              <a:gd name="connsiteX15" fmla="*/ 572786 w 4512377"/>
              <a:gd name="connsiteY15" fmla="*/ 685209 h 2732922"/>
              <a:gd name="connsiteX16" fmla="*/ 463240 w 4512377"/>
              <a:gd name="connsiteY16" fmla="*/ 734381 h 2732922"/>
              <a:gd name="connsiteX17" fmla="*/ 7568 w 4512377"/>
              <a:gd name="connsiteY17" fmla="*/ 649499 h 2732922"/>
              <a:gd name="connsiteX18" fmla="*/ 65208 w 4512377"/>
              <a:gd name="connsiteY18" fmla="*/ 456983 h 2732922"/>
              <a:gd name="connsiteX19" fmla="*/ 107738 w 4512377"/>
              <a:gd name="connsiteY19" fmla="*/ 415182 h 2732922"/>
              <a:gd name="connsiteX20" fmla="*/ 127775 w 4512377"/>
              <a:gd name="connsiteY20" fmla="*/ 357714 h 2732922"/>
              <a:gd name="connsiteX21" fmla="*/ 468529 w 4512377"/>
              <a:gd name="connsiteY21" fmla="*/ 64883 h 2732922"/>
              <a:gd name="connsiteX22" fmla="*/ 754811 w 4512377"/>
              <a:gd name="connsiteY22" fmla="*/ 117 h 2732922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  <a:gd name="connsiteX0" fmla="*/ 754811 w 4512377"/>
              <a:gd name="connsiteY0" fmla="*/ 117 h 2748587"/>
              <a:gd name="connsiteX1" fmla="*/ 1064437 w 4512377"/>
              <a:gd name="connsiteY1" fmla="*/ 145921 h 2748587"/>
              <a:gd name="connsiteX2" fmla="*/ 1114905 w 4512377"/>
              <a:gd name="connsiteY2" fmla="*/ 206891 h 2748587"/>
              <a:gd name="connsiteX3" fmla="*/ 957132 w 4512377"/>
              <a:gd name="connsiteY3" fmla="*/ 1913179 h 2748587"/>
              <a:gd name="connsiteX4" fmla="*/ 1983487 w 4512377"/>
              <a:gd name="connsiteY4" fmla="*/ 1901197 h 2748587"/>
              <a:gd name="connsiteX5" fmla="*/ 4334041 w 4512377"/>
              <a:gd name="connsiteY5" fmla="*/ 1954537 h 2748587"/>
              <a:gd name="connsiteX6" fmla="*/ 4403891 w 4512377"/>
              <a:gd name="connsiteY6" fmla="*/ 1199808 h 2748587"/>
              <a:gd name="connsiteX7" fmla="*/ 4323082 w 4512377"/>
              <a:gd name="connsiteY7" fmla="*/ 2576216 h 2748587"/>
              <a:gd name="connsiteX8" fmla="*/ 2075777 w 4512377"/>
              <a:gd name="connsiteY8" fmla="*/ 2405388 h 2748587"/>
              <a:gd name="connsiteX9" fmla="*/ 1348075 w 4512377"/>
              <a:gd name="connsiteY9" fmla="*/ 2732635 h 2748587"/>
              <a:gd name="connsiteX10" fmla="*/ 474224 w 4512377"/>
              <a:gd name="connsiteY10" fmla="*/ 2087169 h 2748587"/>
              <a:gd name="connsiteX11" fmla="*/ 730287 w 4512377"/>
              <a:gd name="connsiteY11" fmla="*/ 1150820 h 2748587"/>
              <a:gd name="connsiteX12" fmla="*/ 669893 w 4512377"/>
              <a:gd name="connsiteY12" fmla="*/ 646137 h 2748587"/>
              <a:gd name="connsiteX13" fmla="*/ 611844 w 4512377"/>
              <a:gd name="connsiteY13" fmla="*/ 666846 h 2748587"/>
              <a:gd name="connsiteX14" fmla="*/ 593441 w 4512377"/>
              <a:gd name="connsiteY14" fmla="*/ 670953 h 2748587"/>
              <a:gd name="connsiteX15" fmla="*/ 572786 w 4512377"/>
              <a:gd name="connsiteY15" fmla="*/ 685209 h 2748587"/>
              <a:gd name="connsiteX16" fmla="*/ 463240 w 4512377"/>
              <a:gd name="connsiteY16" fmla="*/ 734381 h 2748587"/>
              <a:gd name="connsiteX17" fmla="*/ 7568 w 4512377"/>
              <a:gd name="connsiteY17" fmla="*/ 649499 h 2748587"/>
              <a:gd name="connsiteX18" fmla="*/ 65208 w 4512377"/>
              <a:gd name="connsiteY18" fmla="*/ 456983 h 2748587"/>
              <a:gd name="connsiteX19" fmla="*/ 107738 w 4512377"/>
              <a:gd name="connsiteY19" fmla="*/ 415182 h 2748587"/>
              <a:gd name="connsiteX20" fmla="*/ 127775 w 4512377"/>
              <a:gd name="connsiteY20" fmla="*/ 357714 h 2748587"/>
              <a:gd name="connsiteX21" fmla="*/ 468529 w 4512377"/>
              <a:gd name="connsiteY21" fmla="*/ 64883 h 2748587"/>
              <a:gd name="connsiteX22" fmla="*/ 754811 w 4512377"/>
              <a:gd name="connsiteY22" fmla="*/ 117 h 274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512377" h="2748587">
                <a:moveTo>
                  <a:pt x="754811" y="117"/>
                </a:moveTo>
                <a:cubicBezTo>
                  <a:pt x="902903" y="-2789"/>
                  <a:pt x="1022752" y="48076"/>
                  <a:pt x="1064437" y="145921"/>
                </a:cubicBezTo>
                <a:lnTo>
                  <a:pt x="1114905" y="206891"/>
                </a:lnTo>
                <a:cubicBezTo>
                  <a:pt x="1514345" y="663530"/>
                  <a:pt x="806536" y="1635302"/>
                  <a:pt x="957132" y="1913179"/>
                </a:cubicBezTo>
                <a:cubicBezTo>
                  <a:pt x="1117768" y="2209581"/>
                  <a:pt x="1526658" y="2484202"/>
                  <a:pt x="1983487" y="1901197"/>
                </a:cubicBezTo>
                <a:cubicBezTo>
                  <a:pt x="2751036" y="921651"/>
                  <a:pt x="3939143" y="3135040"/>
                  <a:pt x="4334041" y="1954537"/>
                </a:cubicBezTo>
                <a:cubicBezTo>
                  <a:pt x="4391191" y="1762228"/>
                  <a:pt x="4391191" y="1646119"/>
                  <a:pt x="4403891" y="1199808"/>
                </a:cubicBezTo>
                <a:cubicBezTo>
                  <a:pt x="4400238" y="1203528"/>
                  <a:pt x="4697534" y="2161388"/>
                  <a:pt x="4323082" y="2576216"/>
                </a:cubicBezTo>
                <a:cubicBezTo>
                  <a:pt x="3443805" y="3194243"/>
                  <a:pt x="2824879" y="1364153"/>
                  <a:pt x="2075777" y="2405388"/>
                </a:cubicBezTo>
                <a:cubicBezTo>
                  <a:pt x="1853875" y="2713827"/>
                  <a:pt x="1615001" y="2785672"/>
                  <a:pt x="1348075" y="2732635"/>
                </a:cubicBezTo>
                <a:cubicBezTo>
                  <a:pt x="1081150" y="2679599"/>
                  <a:pt x="570839" y="2544480"/>
                  <a:pt x="474224" y="2087169"/>
                </a:cubicBezTo>
                <a:cubicBezTo>
                  <a:pt x="377609" y="1629858"/>
                  <a:pt x="665926" y="1381467"/>
                  <a:pt x="730287" y="1150820"/>
                </a:cubicBezTo>
                <a:cubicBezTo>
                  <a:pt x="794648" y="920173"/>
                  <a:pt x="978949" y="528615"/>
                  <a:pt x="669893" y="646137"/>
                </a:cubicBezTo>
                <a:lnTo>
                  <a:pt x="611844" y="666846"/>
                </a:lnTo>
                <a:lnTo>
                  <a:pt x="593441" y="670953"/>
                </a:lnTo>
                <a:lnTo>
                  <a:pt x="572786" y="685209"/>
                </a:lnTo>
                <a:cubicBezTo>
                  <a:pt x="539319" y="704006"/>
                  <a:pt x="502574" y="720661"/>
                  <a:pt x="463240" y="734381"/>
                </a:cubicBezTo>
                <a:cubicBezTo>
                  <a:pt x="253455" y="807556"/>
                  <a:pt x="49445" y="769553"/>
                  <a:pt x="7568" y="649499"/>
                </a:cubicBezTo>
                <a:cubicBezTo>
                  <a:pt x="-13370" y="589472"/>
                  <a:pt x="10190" y="520298"/>
                  <a:pt x="65208" y="456983"/>
                </a:cubicBezTo>
                <a:lnTo>
                  <a:pt x="107738" y="415182"/>
                </a:lnTo>
                <a:lnTo>
                  <a:pt x="127775" y="357714"/>
                </a:lnTo>
                <a:cubicBezTo>
                  <a:pt x="181038" y="245935"/>
                  <a:pt x="304519" y="134756"/>
                  <a:pt x="468529" y="64883"/>
                </a:cubicBezTo>
                <a:cubicBezTo>
                  <a:pt x="566935" y="22960"/>
                  <a:pt x="665957" y="1860"/>
                  <a:pt x="754811" y="117"/>
                </a:cubicBezTo>
                <a:close/>
              </a:path>
            </a:pathLst>
          </a:custGeom>
          <a:blipFill dpi="0" rotWithShape="1">
            <a:blip r:embed="rId4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CD67BD80-F092-4E34-A457-6EFC47FA6F8F}"/>
              </a:ext>
            </a:extLst>
          </p:cNvPr>
          <p:cNvSpPr/>
          <p:nvPr/>
        </p:nvSpPr>
        <p:spPr>
          <a:xfrm>
            <a:off x="5617886" y="868388"/>
            <a:ext cx="260121" cy="260121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9" name="楕円 218">
            <a:extLst>
              <a:ext uri="{FF2B5EF4-FFF2-40B4-BE49-F238E27FC236}">
                <a16:creationId xmlns:a16="http://schemas.microsoft.com/office/drawing/2014/main" id="{2D8913B1-5511-4985-A81B-75CB967A475A}"/>
              </a:ext>
            </a:extLst>
          </p:cNvPr>
          <p:cNvSpPr/>
          <p:nvPr/>
        </p:nvSpPr>
        <p:spPr>
          <a:xfrm>
            <a:off x="5693761" y="902355"/>
            <a:ext cx="70340" cy="163034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5" name="フリーフォーム: 図形 184">
            <a:extLst>
              <a:ext uri="{FF2B5EF4-FFF2-40B4-BE49-F238E27FC236}">
                <a16:creationId xmlns:a16="http://schemas.microsoft.com/office/drawing/2014/main" id="{90E3D366-CE98-4154-AB88-3B4620FDC519}"/>
              </a:ext>
            </a:extLst>
          </p:cNvPr>
          <p:cNvSpPr/>
          <p:nvPr/>
        </p:nvSpPr>
        <p:spPr>
          <a:xfrm>
            <a:off x="3125631" y="5558137"/>
            <a:ext cx="1540289" cy="639639"/>
          </a:xfrm>
          <a:custGeom>
            <a:avLst/>
            <a:gdLst>
              <a:gd name="connsiteX0" fmla="*/ 126638 w 1902828"/>
              <a:gd name="connsiteY0" fmla="*/ 1025 h 927177"/>
              <a:gd name="connsiteX1" fmla="*/ 922861 w 1902828"/>
              <a:gd name="connsiteY1" fmla="*/ 97500 h 927177"/>
              <a:gd name="connsiteX2" fmla="*/ 1902828 w 1902828"/>
              <a:gd name="connsiteY2" fmla="*/ 97500 h 927177"/>
              <a:gd name="connsiteX3" fmla="*/ 1902828 w 1902828"/>
              <a:gd name="connsiteY3" fmla="*/ 927177 h 927177"/>
              <a:gd name="connsiteX4" fmla="*/ 1848998 w 1902828"/>
              <a:gd name="connsiteY4" fmla="*/ 917625 h 927177"/>
              <a:gd name="connsiteX5" fmla="*/ 951409 w 1902828"/>
              <a:gd name="connsiteY5" fmla="*/ 488120 h 927177"/>
              <a:gd name="connsiteX6" fmla="*/ 53820 w 1902828"/>
              <a:gd name="connsiteY6" fmla="*/ 58616 h 927177"/>
              <a:gd name="connsiteX7" fmla="*/ 0 w 1902828"/>
              <a:gd name="connsiteY7" fmla="*/ 49065 h 927177"/>
              <a:gd name="connsiteX8" fmla="*/ 4142 w 1902828"/>
              <a:gd name="connsiteY8" fmla="*/ 45552 h 927177"/>
              <a:gd name="connsiteX9" fmla="*/ 126638 w 1902828"/>
              <a:gd name="connsiteY9" fmla="*/ 1025 h 92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02828" h="927177">
                <a:moveTo>
                  <a:pt x="126638" y="1025"/>
                </a:moveTo>
                <a:cubicBezTo>
                  <a:pt x="392046" y="-22558"/>
                  <a:pt x="657453" y="371921"/>
                  <a:pt x="922861" y="97500"/>
                </a:cubicBezTo>
                <a:cubicBezTo>
                  <a:pt x="1249517" y="-240247"/>
                  <a:pt x="1576172" y="435248"/>
                  <a:pt x="1902828" y="97500"/>
                </a:cubicBezTo>
                <a:lnTo>
                  <a:pt x="1902828" y="927177"/>
                </a:lnTo>
                <a:lnTo>
                  <a:pt x="1848998" y="917625"/>
                </a:lnTo>
                <a:cubicBezTo>
                  <a:pt x="1530730" y="826834"/>
                  <a:pt x="1355501" y="343213"/>
                  <a:pt x="951409" y="488120"/>
                </a:cubicBezTo>
                <a:cubicBezTo>
                  <a:pt x="547318" y="633028"/>
                  <a:pt x="372088" y="149407"/>
                  <a:pt x="53820" y="58616"/>
                </a:cubicBezTo>
                <a:lnTo>
                  <a:pt x="0" y="49065"/>
                </a:lnTo>
                <a:lnTo>
                  <a:pt x="4142" y="45552"/>
                </a:lnTo>
                <a:cubicBezTo>
                  <a:pt x="44974" y="18176"/>
                  <a:pt x="85806" y="4653"/>
                  <a:pt x="126638" y="1025"/>
                </a:cubicBezTo>
                <a:close/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1248587D-4692-4E71-BB75-38E0C8E0F0D2}"/>
              </a:ext>
            </a:extLst>
          </p:cNvPr>
          <p:cNvSpPr/>
          <p:nvPr/>
        </p:nvSpPr>
        <p:spPr>
          <a:xfrm>
            <a:off x="4136817" y="5463707"/>
            <a:ext cx="2287280" cy="1127153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楕円 159">
            <a:extLst>
              <a:ext uri="{FF2B5EF4-FFF2-40B4-BE49-F238E27FC236}">
                <a16:creationId xmlns:a16="http://schemas.microsoft.com/office/drawing/2014/main" id="{128A1FB1-D1AA-4F8C-9730-8F3436327DE3}"/>
              </a:ext>
            </a:extLst>
          </p:cNvPr>
          <p:cNvSpPr/>
          <p:nvPr/>
        </p:nvSpPr>
        <p:spPr>
          <a:xfrm>
            <a:off x="4295699" y="5300331"/>
            <a:ext cx="1969518" cy="983261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楕円 175">
            <a:extLst>
              <a:ext uri="{FF2B5EF4-FFF2-40B4-BE49-F238E27FC236}">
                <a16:creationId xmlns:a16="http://schemas.microsoft.com/office/drawing/2014/main" id="{DF8EB441-274B-42B3-B455-2A7D4820099C}"/>
              </a:ext>
            </a:extLst>
          </p:cNvPr>
          <p:cNvSpPr/>
          <p:nvPr/>
        </p:nvSpPr>
        <p:spPr>
          <a:xfrm>
            <a:off x="4466570" y="5151813"/>
            <a:ext cx="1627775" cy="812649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楕円 176">
            <a:extLst>
              <a:ext uri="{FF2B5EF4-FFF2-40B4-BE49-F238E27FC236}">
                <a16:creationId xmlns:a16="http://schemas.microsoft.com/office/drawing/2014/main" id="{A4ADF5C6-4E73-475A-A521-411DDC10C5DF}"/>
              </a:ext>
            </a:extLst>
          </p:cNvPr>
          <p:cNvSpPr/>
          <p:nvPr/>
        </p:nvSpPr>
        <p:spPr>
          <a:xfrm>
            <a:off x="4865269" y="4915120"/>
            <a:ext cx="993753" cy="731448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フリーフォーム: 図形 179">
            <a:extLst>
              <a:ext uri="{FF2B5EF4-FFF2-40B4-BE49-F238E27FC236}">
                <a16:creationId xmlns:a16="http://schemas.microsoft.com/office/drawing/2014/main" id="{31A74AFE-8313-44FD-B668-C7A772345C5E}"/>
              </a:ext>
            </a:extLst>
          </p:cNvPr>
          <p:cNvSpPr/>
          <p:nvPr/>
        </p:nvSpPr>
        <p:spPr>
          <a:xfrm>
            <a:off x="4698895" y="3549648"/>
            <a:ext cx="1299522" cy="1863308"/>
          </a:xfrm>
          <a:custGeom>
            <a:avLst/>
            <a:gdLst>
              <a:gd name="connsiteX0" fmla="*/ 821531 w 1376362"/>
              <a:gd name="connsiteY0" fmla="*/ 0 h 1973484"/>
              <a:gd name="connsiteX1" fmla="*/ 1376362 w 1376362"/>
              <a:gd name="connsiteY1" fmla="*/ 392112 h 1973484"/>
              <a:gd name="connsiteX2" fmla="*/ 821531 w 1376362"/>
              <a:gd name="connsiteY2" fmla="*/ 784224 h 1973484"/>
              <a:gd name="connsiteX3" fmla="*/ 709713 w 1376362"/>
              <a:gd name="connsiteY3" fmla="*/ 776258 h 1973484"/>
              <a:gd name="connsiteX4" fmla="*/ 615047 w 1376362"/>
              <a:gd name="connsiteY4" fmla="*/ 755490 h 1973484"/>
              <a:gd name="connsiteX5" fmla="*/ 580047 w 1376362"/>
              <a:gd name="connsiteY5" fmla="*/ 849589 h 1973484"/>
              <a:gd name="connsiteX6" fmla="*/ 535133 w 1376362"/>
              <a:gd name="connsiteY6" fmla="*/ 1118486 h 1973484"/>
              <a:gd name="connsiteX7" fmla="*/ 625922 w 1376362"/>
              <a:gd name="connsiteY7" fmla="*/ 1613994 h 1973484"/>
              <a:gd name="connsiteX8" fmla="*/ 216078 w 1376362"/>
              <a:gd name="connsiteY8" fmla="*/ 1973484 h 1973484"/>
              <a:gd name="connsiteX9" fmla="*/ 2903 w 1376362"/>
              <a:gd name="connsiteY9" fmla="*/ 1072371 h 1973484"/>
              <a:gd name="connsiteX10" fmla="*/ 342809 w 1376362"/>
              <a:gd name="connsiteY10" fmla="*/ 190203 h 1973484"/>
              <a:gd name="connsiteX11" fmla="*/ 345543 w 1376362"/>
              <a:gd name="connsiteY11" fmla="*/ 193599 h 1973484"/>
              <a:gd name="connsiteX12" fmla="*/ 361457 w 1376362"/>
              <a:gd name="connsiteY12" fmla="*/ 172879 h 1973484"/>
              <a:gd name="connsiteX13" fmla="*/ 821531 w 1376362"/>
              <a:gd name="connsiteY13" fmla="*/ 0 h 1973484"/>
              <a:gd name="connsiteX0" fmla="*/ 821531 w 1376362"/>
              <a:gd name="connsiteY0" fmla="*/ 0 h 1973484"/>
              <a:gd name="connsiteX1" fmla="*/ 1376362 w 1376362"/>
              <a:gd name="connsiteY1" fmla="*/ 392112 h 1973484"/>
              <a:gd name="connsiteX2" fmla="*/ 821531 w 1376362"/>
              <a:gd name="connsiteY2" fmla="*/ 784224 h 1973484"/>
              <a:gd name="connsiteX3" fmla="*/ 709713 w 1376362"/>
              <a:gd name="connsiteY3" fmla="*/ 776258 h 1973484"/>
              <a:gd name="connsiteX4" fmla="*/ 615047 w 1376362"/>
              <a:gd name="connsiteY4" fmla="*/ 755490 h 1973484"/>
              <a:gd name="connsiteX5" fmla="*/ 580047 w 1376362"/>
              <a:gd name="connsiteY5" fmla="*/ 849589 h 1973484"/>
              <a:gd name="connsiteX6" fmla="*/ 535133 w 1376362"/>
              <a:gd name="connsiteY6" fmla="*/ 1118486 h 1973484"/>
              <a:gd name="connsiteX7" fmla="*/ 625922 w 1376362"/>
              <a:gd name="connsiteY7" fmla="*/ 1613994 h 1973484"/>
              <a:gd name="connsiteX8" fmla="*/ 461962 w 1376362"/>
              <a:gd name="connsiteY8" fmla="*/ 1903411 h 1973484"/>
              <a:gd name="connsiteX9" fmla="*/ 216078 w 1376362"/>
              <a:gd name="connsiteY9" fmla="*/ 1973484 h 1973484"/>
              <a:gd name="connsiteX10" fmla="*/ 2903 w 1376362"/>
              <a:gd name="connsiteY10" fmla="*/ 1072371 h 1973484"/>
              <a:gd name="connsiteX11" fmla="*/ 342809 w 1376362"/>
              <a:gd name="connsiteY11" fmla="*/ 190203 h 1973484"/>
              <a:gd name="connsiteX12" fmla="*/ 345543 w 1376362"/>
              <a:gd name="connsiteY12" fmla="*/ 193599 h 1973484"/>
              <a:gd name="connsiteX13" fmla="*/ 361457 w 1376362"/>
              <a:gd name="connsiteY13" fmla="*/ 172879 h 1973484"/>
              <a:gd name="connsiteX14" fmla="*/ 821531 w 1376362"/>
              <a:gd name="connsiteY14" fmla="*/ 0 h 1973484"/>
              <a:gd name="connsiteX0" fmla="*/ 461962 w 1376362"/>
              <a:gd name="connsiteY0" fmla="*/ 1903411 h 1994851"/>
              <a:gd name="connsiteX1" fmla="*/ 216078 w 1376362"/>
              <a:gd name="connsiteY1" fmla="*/ 1973484 h 1994851"/>
              <a:gd name="connsiteX2" fmla="*/ 2903 w 1376362"/>
              <a:gd name="connsiteY2" fmla="*/ 1072371 h 1994851"/>
              <a:gd name="connsiteX3" fmla="*/ 342809 w 1376362"/>
              <a:gd name="connsiteY3" fmla="*/ 190203 h 1994851"/>
              <a:gd name="connsiteX4" fmla="*/ 345543 w 1376362"/>
              <a:gd name="connsiteY4" fmla="*/ 193599 h 1994851"/>
              <a:gd name="connsiteX5" fmla="*/ 361457 w 1376362"/>
              <a:gd name="connsiteY5" fmla="*/ 172879 h 1994851"/>
              <a:gd name="connsiteX6" fmla="*/ 821531 w 1376362"/>
              <a:gd name="connsiteY6" fmla="*/ 0 h 1994851"/>
              <a:gd name="connsiteX7" fmla="*/ 1376362 w 1376362"/>
              <a:gd name="connsiteY7" fmla="*/ 392112 h 1994851"/>
              <a:gd name="connsiteX8" fmla="*/ 821531 w 1376362"/>
              <a:gd name="connsiteY8" fmla="*/ 784224 h 1994851"/>
              <a:gd name="connsiteX9" fmla="*/ 709713 w 1376362"/>
              <a:gd name="connsiteY9" fmla="*/ 776258 h 1994851"/>
              <a:gd name="connsiteX10" fmla="*/ 615047 w 1376362"/>
              <a:gd name="connsiteY10" fmla="*/ 755490 h 1994851"/>
              <a:gd name="connsiteX11" fmla="*/ 580047 w 1376362"/>
              <a:gd name="connsiteY11" fmla="*/ 849589 h 1994851"/>
              <a:gd name="connsiteX12" fmla="*/ 535133 w 1376362"/>
              <a:gd name="connsiteY12" fmla="*/ 1118486 h 1994851"/>
              <a:gd name="connsiteX13" fmla="*/ 625922 w 1376362"/>
              <a:gd name="connsiteY13" fmla="*/ 1613994 h 1994851"/>
              <a:gd name="connsiteX14" fmla="*/ 553402 w 1376362"/>
              <a:gd name="connsiteY14" fmla="*/ 1994851 h 1994851"/>
              <a:gd name="connsiteX0" fmla="*/ 461962 w 1376362"/>
              <a:gd name="connsiteY0" fmla="*/ 1903411 h 1973484"/>
              <a:gd name="connsiteX1" fmla="*/ 216078 w 1376362"/>
              <a:gd name="connsiteY1" fmla="*/ 1973484 h 1973484"/>
              <a:gd name="connsiteX2" fmla="*/ 2903 w 1376362"/>
              <a:gd name="connsiteY2" fmla="*/ 1072371 h 1973484"/>
              <a:gd name="connsiteX3" fmla="*/ 342809 w 1376362"/>
              <a:gd name="connsiteY3" fmla="*/ 190203 h 1973484"/>
              <a:gd name="connsiteX4" fmla="*/ 345543 w 1376362"/>
              <a:gd name="connsiteY4" fmla="*/ 193599 h 1973484"/>
              <a:gd name="connsiteX5" fmla="*/ 361457 w 1376362"/>
              <a:gd name="connsiteY5" fmla="*/ 172879 h 1973484"/>
              <a:gd name="connsiteX6" fmla="*/ 821531 w 1376362"/>
              <a:gd name="connsiteY6" fmla="*/ 0 h 1973484"/>
              <a:gd name="connsiteX7" fmla="*/ 1376362 w 1376362"/>
              <a:gd name="connsiteY7" fmla="*/ 392112 h 1973484"/>
              <a:gd name="connsiteX8" fmla="*/ 821531 w 1376362"/>
              <a:gd name="connsiteY8" fmla="*/ 784224 h 1973484"/>
              <a:gd name="connsiteX9" fmla="*/ 709713 w 1376362"/>
              <a:gd name="connsiteY9" fmla="*/ 776258 h 1973484"/>
              <a:gd name="connsiteX10" fmla="*/ 615047 w 1376362"/>
              <a:gd name="connsiteY10" fmla="*/ 755490 h 1973484"/>
              <a:gd name="connsiteX11" fmla="*/ 580047 w 1376362"/>
              <a:gd name="connsiteY11" fmla="*/ 849589 h 1973484"/>
              <a:gd name="connsiteX12" fmla="*/ 535133 w 1376362"/>
              <a:gd name="connsiteY12" fmla="*/ 1118486 h 1973484"/>
              <a:gd name="connsiteX13" fmla="*/ 625922 w 1376362"/>
              <a:gd name="connsiteY13" fmla="*/ 1613994 h 1973484"/>
              <a:gd name="connsiteX0" fmla="*/ 216078 w 1376362"/>
              <a:gd name="connsiteY0" fmla="*/ 1973484 h 1973484"/>
              <a:gd name="connsiteX1" fmla="*/ 2903 w 1376362"/>
              <a:gd name="connsiteY1" fmla="*/ 1072371 h 1973484"/>
              <a:gd name="connsiteX2" fmla="*/ 342809 w 1376362"/>
              <a:gd name="connsiteY2" fmla="*/ 190203 h 1973484"/>
              <a:gd name="connsiteX3" fmla="*/ 345543 w 1376362"/>
              <a:gd name="connsiteY3" fmla="*/ 193599 h 1973484"/>
              <a:gd name="connsiteX4" fmla="*/ 361457 w 1376362"/>
              <a:gd name="connsiteY4" fmla="*/ 172879 h 1973484"/>
              <a:gd name="connsiteX5" fmla="*/ 821531 w 1376362"/>
              <a:gd name="connsiteY5" fmla="*/ 0 h 1973484"/>
              <a:gd name="connsiteX6" fmla="*/ 1376362 w 1376362"/>
              <a:gd name="connsiteY6" fmla="*/ 392112 h 1973484"/>
              <a:gd name="connsiteX7" fmla="*/ 821531 w 1376362"/>
              <a:gd name="connsiteY7" fmla="*/ 784224 h 1973484"/>
              <a:gd name="connsiteX8" fmla="*/ 709713 w 1376362"/>
              <a:gd name="connsiteY8" fmla="*/ 776258 h 1973484"/>
              <a:gd name="connsiteX9" fmla="*/ 615047 w 1376362"/>
              <a:gd name="connsiteY9" fmla="*/ 755490 h 1973484"/>
              <a:gd name="connsiteX10" fmla="*/ 580047 w 1376362"/>
              <a:gd name="connsiteY10" fmla="*/ 849589 h 1973484"/>
              <a:gd name="connsiteX11" fmla="*/ 535133 w 1376362"/>
              <a:gd name="connsiteY11" fmla="*/ 1118486 h 1973484"/>
              <a:gd name="connsiteX12" fmla="*/ 625922 w 1376362"/>
              <a:gd name="connsiteY12" fmla="*/ 1613994 h 197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6362" h="1973484">
                <a:moveTo>
                  <a:pt x="216078" y="1973484"/>
                </a:moveTo>
                <a:cubicBezTo>
                  <a:pt x="59311" y="1712834"/>
                  <a:pt x="-16188" y="1393694"/>
                  <a:pt x="2903" y="1072371"/>
                </a:cubicBezTo>
                <a:cubicBezTo>
                  <a:pt x="22773" y="737921"/>
                  <a:pt x="143745" y="423959"/>
                  <a:pt x="342809" y="190203"/>
                </a:cubicBezTo>
                <a:lnTo>
                  <a:pt x="345543" y="193599"/>
                </a:lnTo>
                <a:lnTo>
                  <a:pt x="361457" y="172879"/>
                </a:lnTo>
                <a:cubicBezTo>
                  <a:pt x="461164" y="68576"/>
                  <a:pt x="630016" y="0"/>
                  <a:pt x="821531" y="0"/>
                </a:cubicBezTo>
                <a:cubicBezTo>
                  <a:pt x="1127956" y="0"/>
                  <a:pt x="1376362" y="175555"/>
                  <a:pt x="1376362" y="392112"/>
                </a:cubicBezTo>
                <a:cubicBezTo>
                  <a:pt x="1376362" y="608669"/>
                  <a:pt x="1127956" y="784224"/>
                  <a:pt x="821531" y="784224"/>
                </a:cubicBezTo>
                <a:cubicBezTo>
                  <a:pt x="783228" y="784224"/>
                  <a:pt x="745832" y="781481"/>
                  <a:pt x="709713" y="776258"/>
                </a:cubicBezTo>
                <a:lnTo>
                  <a:pt x="615047" y="755490"/>
                </a:lnTo>
                <a:lnTo>
                  <a:pt x="580047" y="849589"/>
                </a:lnTo>
                <a:cubicBezTo>
                  <a:pt x="554617" y="934534"/>
                  <a:pt x="539292" y="1025349"/>
                  <a:pt x="535133" y="1118486"/>
                </a:cubicBezTo>
                <a:cubicBezTo>
                  <a:pt x="527349" y="1292831"/>
                  <a:pt x="559109" y="1466173"/>
                  <a:pt x="625922" y="1613994"/>
                </a:cubicBezTo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1" name="楕円 180">
            <a:extLst>
              <a:ext uri="{FF2B5EF4-FFF2-40B4-BE49-F238E27FC236}">
                <a16:creationId xmlns:a16="http://schemas.microsoft.com/office/drawing/2014/main" id="{6239A069-974C-4936-82BB-000892953502}"/>
              </a:ext>
            </a:extLst>
          </p:cNvPr>
          <p:cNvSpPr/>
          <p:nvPr/>
        </p:nvSpPr>
        <p:spPr>
          <a:xfrm rot="2761114">
            <a:off x="5246955" y="5121239"/>
            <a:ext cx="269048" cy="4968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E87D0488-1871-4692-9C09-3CF3D21C697C}"/>
              </a:ext>
            </a:extLst>
          </p:cNvPr>
          <p:cNvSpPr/>
          <p:nvPr/>
        </p:nvSpPr>
        <p:spPr>
          <a:xfrm>
            <a:off x="5270186" y="3748997"/>
            <a:ext cx="305770" cy="30577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楕円 222">
            <a:extLst>
              <a:ext uri="{FF2B5EF4-FFF2-40B4-BE49-F238E27FC236}">
                <a16:creationId xmlns:a16="http://schemas.microsoft.com/office/drawing/2014/main" id="{7EEB1B82-1950-4131-8FCA-D65F61949AD9}"/>
              </a:ext>
            </a:extLst>
          </p:cNvPr>
          <p:cNvSpPr/>
          <p:nvPr/>
        </p:nvSpPr>
        <p:spPr>
          <a:xfrm>
            <a:off x="5365731" y="3773958"/>
            <a:ext cx="85215" cy="241318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C4D724B-4FBA-4320-968A-3CAB76091173}"/>
              </a:ext>
            </a:extLst>
          </p:cNvPr>
          <p:cNvSpPr/>
          <p:nvPr/>
        </p:nvSpPr>
        <p:spPr>
          <a:xfrm>
            <a:off x="882888" y="3941905"/>
            <a:ext cx="259950" cy="268287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9" name="フリーフォーム: 図形 198">
            <a:extLst>
              <a:ext uri="{FF2B5EF4-FFF2-40B4-BE49-F238E27FC236}">
                <a16:creationId xmlns:a16="http://schemas.microsoft.com/office/drawing/2014/main" id="{7397A4C9-DD4D-4964-844E-331111ADD214}"/>
              </a:ext>
            </a:extLst>
          </p:cNvPr>
          <p:cNvSpPr/>
          <p:nvPr/>
        </p:nvSpPr>
        <p:spPr>
          <a:xfrm rot="10119723" flipV="1">
            <a:off x="1081053" y="6182954"/>
            <a:ext cx="736481" cy="297739"/>
          </a:xfrm>
          <a:custGeom>
            <a:avLst/>
            <a:gdLst>
              <a:gd name="connsiteX0" fmla="*/ 126638 w 1902828"/>
              <a:gd name="connsiteY0" fmla="*/ 1025 h 927177"/>
              <a:gd name="connsiteX1" fmla="*/ 922861 w 1902828"/>
              <a:gd name="connsiteY1" fmla="*/ 97500 h 927177"/>
              <a:gd name="connsiteX2" fmla="*/ 1902828 w 1902828"/>
              <a:gd name="connsiteY2" fmla="*/ 97500 h 927177"/>
              <a:gd name="connsiteX3" fmla="*/ 1902828 w 1902828"/>
              <a:gd name="connsiteY3" fmla="*/ 927177 h 927177"/>
              <a:gd name="connsiteX4" fmla="*/ 1848998 w 1902828"/>
              <a:gd name="connsiteY4" fmla="*/ 917625 h 927177"/>
              <a:gd name="connsiteX5" fmla="*/ 951409 w 1902828"/>
              <a:gd name="connsiteY5" fmla="*/ 488120 h 927177"/>
              <a:gd name="connsiteX6" fmla="*/ 53820 w 1902828"/>
              <a:gd name="connsiteY6" fmla="*/ 58616 h 927177"/>
              <a:gd name="connsiteX7" fmla="*/ 0 w 1902828"/>
              <a:gd name="connsiteY7" fmla="*/ 49065 h 927177"/>
              <a:gd name="connsiteX8" fmla="*/ 4142 w 1902828"/>
              <a:gd name="connsiteY8" fmla="*/ 45552 h 927177"/>
              <a:gd name="connsiteX9" fmla="*/ 126638 w 1902828"/>
              <a:gd name="connsiteY9" fmla="*/ 1025 h 927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02828" h="927177">
                <a:moveTo>
                  <a:pt x="126638" y="1025"/>
                </a:moveTo>
                <a:cubicBezTo>
                  <a:pt x="392046" y="-22558"/>
                  <a:pt x="657453" y="371921"/>
                  <a:pt x="922861" y="97500"/>
                </a:cubicBezTo>
                <a:cubicBezTo>
                  <a:pt x="1249517" y="-240247"/>
                  <a:pt x="1576172" y="435248"/>
                  <a:pt x="1902828" y="97500"/>
                </a:cubicBezTo>
                <a:lnTo>
                  <a:pt x="1902828" y="927177"/>
                </a:lnTo>
                <a:lnTo>
                  <a:pt x="1848998" y="917625"/>
                </a:lnTo>
                <a:cubicBezTo>
                  <a:pt x="1530730" y="826834"/>
                  <a:pt x="1355501" y="343213"/>
                  <a:pt x="951409" y="488120"/>
                </a:cubicBezTo>
                <a:cubicBezTo>
                  <a:pt x="547318" y="633028"/>
                  <a:pt x="372088" y="149407"/>
                  <a:pt x="53820" y="58616"/>
                </a:cubicBezTo>
                <a:lnTo>
                  <a:pt x="0" y="49065"/>
                </a:lnTo>
                <a:lnTo>
                  <a:pt x="4142" y="45552"/>
                </a:lnTo>
                <a:cubicBezTo>
                  <a:pt x="44974" y="18176"/>
                  <a:pt x="85806" y="4653"/>
                  <a:pt x="126638" y="1025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B77919A5-FCAD-428F-AFAC-6EE2C14976E5}"/>
              </a:ext>
            </a:extLst>
          </p:cNvPr>
          <p:cNvSpPr/>
          <p:nvPr/>
        </p:nvSpPr>
        <p:spPr>
          <a:xfrm>
            <a:off x="630869" y="4089813"/>
            <a:ext cx="1296967" cy="1007150"/>
          </a:xfrm>
          <a:custGeom>
            <a:avLst/>
            <a:gdLst>
              <a:gd name="connsiteX0" fmla="*/ 320675 w 1651000"/>
              <a:gd name="connsiteY0" fmla="*/ 1206500 h 1206500"/>
              <a:gd name="connsiteX1" fmla="*/ 320675 w 1651000"/>
              <a:gd name="connsiteY1" fmla="*/ 933450 h 1206500"/>
              <a:gd name="connsiteX2" fmla="*/ 190500 w 1651000"/>
              <a:gd name="connsiteY2" fmla="*/ 676275 h 1206500"/>
              <a:gd name="connsiteX3" fmla="*/ 568325 w 1651000"/>
              <a:gd name="connsiteY3" fmla="*/ 285750 h 1206500"/>
              <a:gd name="connsiteX4" fmla="*/ 1012825 w 1651000"/>
              <a:gd name="connsiteY4" fmla="*/ 209550 h 1206500"/>
              <a:gd name="connsiteX5" fmla="*/ 1241425 w 1651000"/>
              <a:gd name="connsiteY5" fmla="*/ 504825 h 1206500"/>
              <a:gd name="connsiteX6" fmla="*/ 1558925 w 1651000"/>
              <a:gd name="connsiteY6" fmla="*/ 622300 h 1206500"/>
              <a:gd name="connsiteX7" fmla="*/ 1651000 w 1651000"/>
              <a:gd name="connsiteY7" fmla="*/ 288925 h 1206500"/>
              <a:gd name="connsiteX8" fmla="*/ 1308100 w 1651000"/>
              <a:gd name="connsiteY8" fmla="*/ 0 h 1206500"/>
              <a:gd name="connsiteX9" fmla="*/ 377825 w 1651000"/>
              <a:gd name="connsiteY9" fmla="*/ 146050 h 1206500"/>
              <a:gd name="connsiteX10" fmla="*/ 0 w 1651000"/>
              <a:gd name="connsiteY10" fmla="*/ 650875 h 1206500"/>
              <a:gd name="connsiteX11" fmla="*/ 101600 w 1651000"/>
              <a:gd name="connsiteY11" fmla="*/ 1019175 h 1206500"/>
              <a:gd name="connsiteX12" fmla="*/ 320675 w 1651000"/>
              <a:gd name="connsiteY12" fmla="*/ 1206500 h 1206500"/>
              <a:gd name="connsiteX0" fmla="*/ 320675 w 1651000"/>
              <a:gd name="connsiteY0" fmla="*/ 1206500 h 1206500"/>
              <a:gd name="connsiteX1" fmla="*/ 320675 w 1651000"/>
              <a:gd name="connsiteY1" fmla="*/ 933450 h 1206500"/>
              <a:gd name="connsiteX2" fmla="*/ 190500 w 1651000"/>
              <a:gd name="connsiteY2" fmla="*/ 676275 h 1206500"/>
              <a:gd name="connsiteX3" fmla="*/ 568325 w 1651000"/>
              <a:gd name="connsiteY3" fmla="*/ 285750 h 1206500"/>
              <a:gd name="connsiteX4" fmla="*/ 1012825 w 1651000"/>
              <a:gd name="connsiteY4" fmla="*/ 209550 h 1206500"/>
              <a:gd name="connsiteX5" fmla="*/ 1241425 w 1651000"/>
              <a:gd name="connsiteY5" fmla="*/ 504825 h 1206500"/>
              <a:gd name="connsiteX6" fmla="*/ 1558925 w 1651000"/>
              <a:gd name="connsiteY6" fmla="*/ 622300 h 1206500"/>
              <a:gd name="connsiteX7" fmla="*/ 1651000 w 1651000"/>
              <a:gd name="connsiteY7" fmla="*/ 288925 h 1206500"/>
              <a:gd name="connsiteX8" fmla="*/ 1308100 w 1651000"/>
              <a:gd name="connsiteY8" fmla="*/ 0 h 1206500"/>
              <a:gd name="connsiteX9" fmla="*/ 377825 w 1651000"/>
              <a:gd name="connsiteY9" fmla="*/ 146050 h 1206500"/>
              <a:gd name="connsiteX10" fmla="*/ 0 w 1651000"/>
              <a:gd name="connsiteY10" fmla="*/ 650875 h 1206500"/>
              <a:gd name="connsiteX11" fmla="*/ 101600 w 1651000"/>
              <a:gd name="connsiteY11" fmla="*/ 1019175 h 1206500"/>
              <a:gd name="connsiteX12" fmla="*/ 320675 w 1651000"/>
              <a:gd name="connsiteY12" fmla="*/ 1206500 h 1206500"/>
              <a:gd name="connsiteX0" fmla="*/ 320675 w 1651000"/>
              <a:gd name="connsiteY0" fmla="*/ 1209560 h 1209560"/>
              <a:gd name="connsiteX1" fmla="*/ 320675 w 1651000"/>
              <a:gd name="connsiteY1" fmla="*/ 936510 h 1209560"/>
              <a:gd name="connsiteX2" fmla="*/ 190500 w 1651000"/>
              <a:gd name="connsiteY2" fmla="*/ 679335 h 1209560"/>
              <a:gd name="connsiteX3" fmla="*/ 568325 w 1651000"/>
              <a:gd name="connsiteY3" fmla="*/ 288810 h 1209560"/>
              <a:gd name="connsiteX4" fmla="*/ 1012825 w 1651000"/>
              <a:gd name="connsiteY4" fmla="*/ 212610 h 1209560"/>
              <a:gd name="connsiteX5" fmla="*/ 1241425 w 1651000"/>
              <a:gd name="connsiteY5" fmla="*/ 507885 h 1209560"/>
              <a:gd name="connsiteX6" fmla="*/ 1558925 w 1651000"/>
              <a:gd name="connsiteY6" fmla="*/ 625360 h 1209560"/>
              <a:gd name="connsiteX7" fmla="*/ 1651000 w 1651000"/>
              <a:gd name="connsiteY7" fmla="*/ 291985 h 1209560"/>
              <a:gd name="connsiteX8" fmla="*/ 1308100 w 1651000"/>
              <a:gd name="connsiteY8" fmla="*/ 3060 h 1209560"/>
              <a:gd name="connsiteX9" fmla="*/ 377825 w 1651000"/>
              <a:gd name="connsiteY9" fmla="*/ 149110 h 1209560"/>
              <a:gd name="connsiteX10" fmla="*/ 0 w 1651000"/>
              <a:gd name="connsiteY10" fmla="*/ 653935 h 1209560"/>
              <a:gd name="connsiteX11" fmla="*/ 101600 w 1651000"/>
              <a:gd name="connsiteY11" fmla="*/ 1022235 h 1209560"/>
              <a:gd name="connsiteX12" fmla="*/ 320675 w 1651000"/>
              <a:gd name="connsiteY12" fmla="*/ 1209560 h 1209560"/>
              <a:gd name="connsiteX0" fmla="*/ 320675 w 1658522"/>
              <a:gd name="connsiteY0" fmla="*/ 1209560 h 1209560"/>
              <a:gd name="connsiteX1" fmla="*/ 320675 w 1658522"/>
              <a:gd name="connsiteY1" fmla="*/ 936510 h 1209560"/>
              <a:gd name="connsiteX2" fmla="*/ 190500 w 1658522"/>
              <a:gd name="connsiteY2" fmla="*/ 679335 h 1209560"/>
              <a:gd name="connsiteX3" fmla="*/ 568325 w 1658522"/>
              <a:gd name="connsiteY3" fmla="*/ 288810 h 1209560"/>
              <a:gd name="connsiteX4" fmla="*/ 1012825 w 1658522"/>
              <a:gd name="connsiteY4" fmla="*/ 212610 h 1209560"/>
              <a:gd name="connsiteX5" fmla="*/ 1241425 w 1658522"/>
              <a:gd name="connsiteY5" fmla="*/ 507885 h 1209560"/>
              <a:gd name="connsiteX6" fmla="*/ 1558925 w 1658522"/>
              <a:gd name="connsiteY6" fmla="*/ 625360 h 1209560"/>
              <a:gd name="connsiteX7" fmla="*/ 1651000 w 1658522"/>
              <a:gd name="connsiteY7" fmla="*/ 291985 h 1209560"/>
              <a:gd name="connsiteX8" fmla="*/ 1308100 w 1658522"/>
              <a:gd name="connsiteY8" fmla="*/ 3060 h 1209560"/>
              <a:gd name="connsiteX9" fmla="*/ 377825 w 1658522"/>
              <a:gd name="connsiteY9" fmla="*/ 149110 h 1209560"/>
              <a:gd name="connsiteX10" fmla="*/ 0 w 1658522"/>
              <a:gd name="connsiteY10" fmla="*/ 653935 h 1209560"/>
              <a:gd name="connsiteX11" fmla="*/ 101600 w 1658522"/>
              <a:gd name="connsiteY11" fmla="*/ 1022235 h 1209560"/>
              <a:gd name="connsiteX12" fmla="*/ 320675 w 1658522"/>
              <a:gd name="connsiteY12" fmla="*/ 1209560 h 1209560"/>
              <a:gd name="connsiteX0" fmla="*/ 320675 w 1667316"/>
              <a:gd name="connsiteY0" fmla="*/ 1209560 h 1209560"/>
              <a:gd name="connsiteX1" fmla="*/ 320675 w 1667316"/>
              <a:gd name="connsiteY1" fmla="*/ 936510 h 1209560"/>
              <a:gd name="connsiteX2" fmla="*/ 190500 w 1667316"/>
              <a:gd name="connsiteY2" fmla="*/ 679335 h 1209560"/>
              <a:gd name="connsiteX3" fmla="*/ 568325 w 1667316"/>
              <a:gd name="connsiteY3" fmla="*/ 288810 h 1209560"/>
              <a:gd name="connsiteX4" fmla="*/ 1012825 w 1667316"/>
              <a:gd name="connsiteY4" fmla="*/ 212610 h 1209560"/>
              <a:gd name="connsiteX5" fmla="*/ 1241425 w 1667316"/>
              <a:gd name="connsiteY5" fmla="*/ 507885 h 1209560"/>
              <a:gd name="connsiteX6" fmla="*/ 1558925 w 1667316"/>
              <a:gd name="connsiteY6" fmla="*/ 625360 h 1209560"/>
              <a:gd name="connsiteX7" fmla="*/ 1651000 w 1667316"/>
              <a:gd name="connsiteY7" fmla="*/ 291985 h 1209560"/>
              <a:gd name="connsiteX8" fmla="*/ 1308100 w 1667316"/>
              <a:gd name="connsiteY8" fmla="*/ 3060 h 1209560"/>
              <a:gd name="connsiteX9" fmla="*/ 377825 w 1667316"/>
              <a:gd name="connsiteY9" fmla="*/ 149110 h 1209560"/>
              <a:gd name="connsiteX10" fmla="*/ 0 w 1667316"/>
              <a:gd name="connsiteY10" fmla="*/ 653935 h 1209560"/>
              <a:gd name="connsiteX11" fmla="*/ 101600 w 1667316"/>
              <a:gd name="connsiteY11" fmla="*/ 1022235 h 1209560"/>
              <a:gd name="connsiteX12" fmla="*/ 320675 w 1667316"/>
              <a:gd name="connsiteY12" fmla="*/ 1209560 h 1209560"/>
              <a:gd name="connsiteX0" fmla="*/ 320675 w 1675544"/>
              <a:gd name="connsiteY0" fmla="*/ 1209560 h 1209560"/>
              <a:gd name="connsiteX1" fmla="*/ 320675 w 1675544"/>
              <a:gd name="connsiteY1" fmla="*/ 936510 h 1209560"/>
              <a:gd name="connsiteX2" fmla="*/ 190500 w 1675544"/>
              <a:gd name="connsiteY2" fmla="*/ 679335 h 1209560"/>
              <a:gd name="connsiteX3" fmla="*/ 568325 w 1675544"/>
              <a:gd name="connsiteY3" fmla="*/ 288810 h 1209560"/>
              <a:gd name="connsiteX4" fmla="*/ 1012825 w 1675544"/>
              <a:gd name="connsiteY4" fmla="*/ 212610 h 1209560"/>
              <a:gd name="connsiteX5" fmla="*/ 1241425 w 1675544"/>
              <a:gd name="connsiteY5" fmla="*/ 507885 h 1209560"/>
              <a:gd name="connsiteX6" fmla="*/ 1574800 w 1675544"/>
              <a:gd name="connsiteY6" fmla="*/ 701560 h 1209560"/>
              <a:gd name="connsiteX7" fmla="*/ 1651000 w 1675544"/>
              <a:gd name="connsiteY7" fmla="*/ 291985 h 1209560"/>
              <a:gd name="connsiteX8" fmla="*/ 1308100 w 1675544"/>
              <a:gd name="connsiteY8" fmla="*/ 3060 h 1209560"/>
              <a:gd name="connsiteX9" fmla="*/ 377825 w 1675544"/>
              <a:gd name="connsiteY9" fmla="*/ 149110 h 1209560"/>
              <a:gd name="connsiteX10" fmla="*/ 0 w 1675544"/>
              <a:gd name="connsiteY10" fmla="*/ 653935 h 1209560"/>
              <a:gd name="connsiteX11" fmla="*/ 101600 w 1675544"/>
              <a:gd name="connsiteY11" fmla="*/ 1022235 h 1209560"/>
              <a:gd name="connsiteX12" fmla="*/ 320675 w 1675544"/>
              <a:gd name="connsiteY12" fmla="*/ 1209560 h 1209560"/>
              <a:gd name="connsiteX0" fmla="*/ 320675 w 1675544"/>
              <a:gd name="connsiteY0" fmla="*/ 1209560 h 1209560"/>
              <a:gd name="connsiteX1" fmla="*/ 320675 w 1675544"/>
              <a:gd name="connsiteY1" fmla="*/ 936510 h 1209560"/>
              <a:gd name="connsiteX2" fmla="*/ 190500 w 1675544"/>
              <a:gd name="connsiteY2" fmla="*/ 679335 h 1209560"/>
              <a:gd name="connsiteX3" fmla="*/ 568325 w 1675544"/>
              <a:gd name="connsiteY3" fmla="*/ 288810 h 1209560"/>
              <a:gd name="connsiteX4" fmla="*/ 1012825 w 1675544"/>
              <a:gd name="connsiteY4" fmla="*/ 212610 h 1209560"/>
              <a:gd name="connsiteX5" fmla="*/ 1241425 w 1675544"/>
              <a:gd name="connsiteY5" fmla="*/ 507885 h 1209560"/>
              <a:gd name="connsiteX6" fmla="*/ 1574800 w 1675544"/>
              <a:gd name="connsiteY6" fmla="*/ 701560 h 1209560"/>
              <a:gd name="connsiteX7" fmla="*/ 1651000 w 1675544"/>
              <a:gd name="connsiteY7" fmla="*/ 291985 h 1209560"/>
              <a:gd name="connsiteX8" fmla="*/ 1308100 w 1675544"/>
              <a:gd name="connsiteY8" fmla="*/ 3060 h 1209560"/>
              <a:gd name="connsiteX9" fmla="*/ 377825 w 1675544"/>
              <a:gd name="connsiteY9" fmla="*/ 149110 h 1209560"/>
              <a:gd name="connsiteX10" fmla="*/ 0 w 1675544"/>
              <a:gd name="connsiteY10" fmla="*/ 653935 h 1209560"/>
              <a:gd name="connsiteX11" fmla="*/ 101600 w 1675544"/>
              <a:gd name="connsiteY11" fmla="*/ 1022235 h 1209560"/>
              <a:gd name="connsiteX12" fmla="*/ 320675 w 1675544"/>
              <a:gd name="connsiteY12" fmla="*/ 1209560 h 1209560"/>
              <a:gd name="connsiteX0" fmla="*/ 320675 w 1675544"/>
              <a:gd name="connsiteY0" fmla="*/ 1209560 h 1209560"/>
              <a:gd name="connsiteX1" fmla="*/ 320675 w 1675544"/>
              <a:gd name="connsiteY1" fmla="*/ 936510 h 1209560"/>
              <a:gd name="connsiteX2" fmla="*/ 190500 w 1675544"/>
              <a:gd name="connsiteY2" fmla="*/ 679335 h 1209560"/>
              <a:gd name="connsiteX3" fmla="*/ 568325 w 1675544"/>
              <a:gd name="connsiteY3" fmla="*/ 288810 h 1209560"/>
              <a:gd name="connsiteX4" fmla="*/ 1012825 w 1675544"/>
              <a:gd name="connsiteY4" fmla="*/ 212610 h 1209560"/>
              <a:gd name="connsiteX5" fmla="*/ 1241425 w 1675544"/>
              <a:gd name="connsiteY5" fmla="*/ 507885 h 1209560"/>
              <a:gd name="connsiteX6" fmla="*/ 1574800 w 1675544"/>
              <a:gd name="connsiteY6" fmla="*/ 701560 h 1209560"/>
              <a:gd name="connsiteX7" fmla="*/ 1651000 w 1675544"/>
              <a:gd name="connsiteY7" fmla="*/ 291985 h 1209560"/>
              <a:gd name="connsiteX8" fmla="*/ 1308100 w 1675544"/>
              <a:gd name="connsiteY8" fmla="*/ 3060 h 1209560"/>
              <a:gd name="connsiteX9" fmla="*/ 377825 w 1675544"/>
              <a:gd name="connsiteY9" fmla="*/ 149110 h 1209560"/>
              <a:gd name="connsiteX10" fmla="*/ 0 w 1675544"/>
              <a:gd name="connsiteY10" fmla="*/ 653935 h 1209560"/>
              <a:gd name="connsiteX11" fmla="*/ 101600 w 1675544"/>
              <a:gd name="connsiteY11" fmla="*/ 1022235 h 1209560"/>
              <a:gd name="connsiteX12" fmla="*/ 320675 w 1675544"/>
              <a:gd name="connsiteY12" fmla="*/ 1209560 h 1209560"/>
              <a:gd name="connsiteX0" fmla="*/ 320675 w 1675544"/>
              <a:gd name="connsiteY0" fmla="*/ 1209560 h 1209560"/>
              <a:gd name="connsiteX1" fmla="*/ 320675 w 1675544"/>
              <a:gd name="connsiteY1" fmla="*/ 936510 h 1209560"/>
              <a:gd name="connsiteX2" fmla="*/ 190500 w 1675544"/>
              <a:gd name="connsiteY2" fmla="*/ 679335 h 1209560"/>
              <a:gd name="connsiteX3" fmla="*/ 568325 w 1675544"/>
              <a:gd name="connsiteY3" fmla="*/ 288810 h 1209560"/>
              <a:gd name="connsiteX4" fmla="*/ 1012825 w 1675544"/>
              <a:gd name="connsiteY4" fmla="*/ 212610 h 1209560"/>
              <a:gd name="connsiteX5" fmla="*/ 1241425 w 1675544"/>
              <a:gd name="connsiteY5" fmla="*/ 507885 h 1209560"/>
              <a:gd name="connsiteX6" fmla="*/ 1574800 w 1675544"/>
              <a:gd name="connsiteY6" fmla="*/ 701560 h 1209560"/>
              <a:gd name="connsiteX7" fmla="*/ 1651000 w 1675544"/>
              <a:gd name="connsiteY7" fmla="*/ 291985 h 1209560"/>
              <a:gd name="connsiteX8" fmla="*/ 1308100 w 1675544"/>
              <a:gd name="connsiteY8" fmla="*/ 3060 h 1209560"/>
              <a:gd name="connsiteX9" fmla="*/ 377825 w 1675544"/>
              <a:gd name="connsiteY9" fmla="*/ 149110 h 1209560"/>
              <a:gd name="connsiteX10" fmla="*/ 0 w 1675544"/>
              <a:gd name="connsiteY10" fmla="*/ 653935 h 1209560"/>
              <a:gd name="connsiteX11" fmla="*/ 101600 w 1675544"/>
              <a:gd name="connsiteY11" fmla="*/ 1022235 h 1209560"/>
              <a:gd name="connsiteX12" fmla="*/ 320675 w 1675544"/>
              <a:gd name="connsiteY12" fmla="*/ 1209560 h 1209560"/>
              <a:gd name="connsiteX0" fmla="*/ 320675 w 1675544"/>
              <a:gd name="connsiteY0" fmla="*/ 1209560 h 1209560"/>
              <a:gd name="connsiteX1" fmla="*/ 320675 w 1675544"/>
              <a:gd name="connsiteY1" fmla="*/ 936510 h 1209560"/>
              <a:gd name="connsiteX2" fmla="*/ 190500 w 1675544"/>
              <a:gd name="connsiteY2" fmla="*/ 679335 h 1209560"/>
              <a:gd name="connsiteX3" fmla="*/ 558800 w 1675544"/>
              <a:gd name="connsiteY3" fmla="*/ 345960 h 1209560"/>
              <a:gd name="connsiteX4" fmla="*/ 1012825 w 1675544"/>
              <a:gd name="connsiteY4" fmla="*/ 212610 h 1209560"/>
              <a:gd name="connsiteX5" fmla="*/ 1241425 w 1675544"/>
              <a:gd name="connsiteY5" fmla="*/ 507885 h 1209560"/>
              <a:gd name="connsiteX6" fmla="*/ 1574800 w 1675544"/>
              <a:gd name="connsiteY6" fmla="*/ 701560 h 1209560"/>
              <a:gd name="connsiteX7" fmla="*/ 1651000 w 1675544"/>
              <a:gd name="connsiteY7" fmla="*/ 291985 h 1209560"/>
              <a:gd name="connsiteX8" fmla="*/ 1308100 w 1675544"/>
              <a:gd name="connsiteY8" fmla="*/ 3060 h 1209560"/>
              <a:gd name="connsiteX9" fmla="*/ 377825 w 1675544"/>
              <a:gd name="connsiteY9" fmla="*/ 149110 h 1209560"/>
              <a:gd name="connsiteX10" fmla="*/ 0 w 1675544"/>
              <a:gd name="connsiteY10" fmla="*/ 653935 h 1209560"/>
              <a:gd name="connsiteX11" fmla="*/ 101600 w 1675544"/>
              <a:gd name="connsiteY11" fmla="*/ 1022235 h 1209560"/>
              <a:gd name="connsiteX12" fmla="*/ 320675 w 1675544"/>
              <a:gd name="connsiteY12" fmla="*/ 1209560 h 1209560"/>
              <a:gd name="connsiteX0" fmla="*/ 320675 w 1675544"/>
              <a:gd name="connsiteY0" fmla="*/ 1209560 h 1209560"/>
              <a:gd name="connsiteX1" fmla="*/ 320675 w 1675544"/>
              <a:gd name="connsiteY1" fmla="*/ 936510 h 1209560"/>
              <a:gd name="connsiteX2" fmla="*/ 190500 w 1675544"/>
              <a:gd name="connsiteY2" fmla="*/ 679335 h 1209560"/>
              <a:gd name="connsiteX3" fmla="*/ 558800 w 1675544"/>
              <a:gd name="connsiteY3" fmla="*/ 345960 h 1209560"/>
              <a:gd name="connsiteX4" fmla="*/ 1012825 w 1675544"/>
              <a:gd name="connsiteY4" fmla="*/ 212610 h 1209560"/>
              <a:gd name="connsiteX5" fmla="*/ 1241425 w 1675544"/>
              <a:gd name="connsiteY5" fmla="*/ 507885 h 1209560"/>
              <a:gd name="connsiteX6" fmla="*/ 1574800 w 1675544"/>
              <a:gd name="connsiteY6" fmla="*/ 701560 h 1209560"/>
              <a:gd name="connsiteX7" fmla="*/ 1651000 w 1675544"/>
              <a:gd name="connsiteY7" fmla="*/ 291985 h 1209560"/>
              <a:gd name="connsiteX8" fmla="*/ 1308100 w 1675544"/>
              <a:gd name="connsiteY8" fmla="*/ 3060 h 1209560"/>
              <a:gd name="connsiteX9" fmla="*/ 377825 w 1675544"/>
              <a:gd name="connsiteY9" fmla="*/ 149110 h 1209560"/>
              <a:gd name="connsiteX10" fmla="*/ 0 w 1675544"/>
              <a:gd name="connsiteY10" fmla="*/ 653935 h 1209560"/>
              <a:gd name="connsiteX11" fmla="*/ 101600 w 1675544"/>
              <a:gd name="connsiteY11" fmla="*/ 1022235 h 1209560"/>
              <a:gd name="connsiteX12" fmla="*/ 320675 w 1675544"/>
              <a:gd name="connsiteY12" fmla="*/ 1209560 h 1209560"/>
              <a:gd name="connsiteX0" fmla="*/ 326525 w 1681394"/>
              <a:gd name="connsiteY0" fmla="*/ 1209560 h 1209560"/>
              <a:gd name="connsiteX1" fmla="*/ 326525 w 1681394"/>
              <a:gd name="connsiteY1" fmla="*/ 936510 h 1209560"/>
              <a:gd name="connsiteX2" fmla="*/ 196350 w 1681394"/>
              <a:gd name="connsiteY2" fmla="*/ 679335 h 1209560"/>
              <a:gd name="connsiteX3" fmla="*/ 564650 w 1681394"/>
              <a:gd name="connsiteY3" fmla="*/ 345960 h 1209560"/>
              <a:gd name="connsiteX4" fmla="*/ 1018675 w 1681394"/>
              <a:gd name="connsiteY4" fmla="*/ 212610 h 1209560"/>
              <a:gd name="connsiteX5" fmla="*/ 1247275 w 1681394"/>
              <a:gd name="connsiteY5" fmla="*/ 507885 h 1209560"/>
              <a:gd name="connsiteX6" fmla="*/ 1580650 w 1681394"/>
              <a:gd name="connsiteY6" fmla="*/ 701560 h 1209560"/>
              <a:gd name="connsiteX7" fmla="*/ 1656850 w 1681394"/>
              <a:gd name="connsiteY7" fmla="*/ 291985 h 1209560"/>
              <a:gd name="connsiteX8" fmla="*/ 1313950 w 1681394"/>
              <a:gd name="connsiteY8" fmla="*/ 3060 h 1209560"/>
              <a:gd name="connsiteX9" fmla="*/ 383675 w 1681394"/>
              <a:gd name="connsiteY9" fmla="*/ 149110 h 1209560"/>
              <a:gd name="connsiteX10" fmla="*/ 5850 w 1681394"/>
              <a:gd name="connsiteY10" fmla="*/ 653935 h 1209560"/>
              <a:gd name="connsiteX11" fmla="*/ 107450 w 1681394"/>
              <a:gd name="connsiteY11" fmla="*/ 1022235 h 1209560"/>
              <a:gd name="connsiteX12" fmla="*/ 326525 w 1681394"/>
              <a:gd name="connsiteY12" fmla="*/ 1209560 h 1209560"/>
              <a:gd name="connsiteX0" fmla="*/ 326879 w 1681748"/>
              <a:gd name="connsiteY0" fmla="*/ 1209560 h 1209560"/>
              <a:gd name="connsiteX1" fmla="*/ 326879 w 1681748"/>
              <a:gd name="connsiteY1" fmla="*/ 936510 h 1209560"/>
              <a:gd name="connsiteX2" fmla="*/ 196704 w 1681748"/>
              <a:gd name="connsiteY2" fmla="*/ 679335 h 1209560"/>
              <a:gd name="connsiteX3" fmla="*/ 565004 w 1681748"/>
              <a:gd name="connsiteY3" fmla="*/ 345960 h 1209560"/>
              <a:gd name="connsiteX4" fmla="*/ 1019029 w 1681748"/>
              <a:gd name="connsiteY4" fmla="*/ 212610 h 1209560"/>
              <a:gd name="connsiteX5" fmla="*/ 1247629 w 1681748"/>
              <a:gd name="connsiteY5" fmla="*/ 507885 h 1209560"/>
              <a:gd name="connsiteX6" fmla="*/ 1581004 w 1681748"/>
              <a:gd name="connsiteY6" fmla="*/ 701560 h 1209560"/>
              <a:gd name="connsiteX7" fmla="*/ 1657204 w 1681748"/>
              <a:gd name="connsiteY7" fmla="*/ 291985 h 1209560"/>
              <a:gd name="connsiteX8" fmla="*/ 1314304 w 1681748"/>
              <a:gd name="connsiteY8" fmla="*/ 3060 h 1209560"/>
              <a:gd name="connsiteX9" fmla="*/ 384029 w 1681748"/>
              <a:gd name="connsiteY9" fmla="*/ 149110 h 1209560"/>
              <a:gd name="connsiteX10" fmla="*/ 6204 w 1681748"/>
              <a:gd name="connsiteY10" fmla="*/ 653935 h 1209560"/>
              <a:gd name="connsiteX11" fmla="*/ 107804 w 1681748"/>
              <a:gd name="connsiteY11" fmla="*/ 1022235 h 1209560"/>
              <a:gd name="connsiteX12" fmla="*/ 326879 w 1681748"/>
              <a:gd name="connsiteY12" fmla="*/ 1209560 h 1209560"/>
              <a:gd name="connsiteX0" fmla="*/ 327996 w 1682865"/>
              <a:gd name="connsiteY0" fmla="*/ 1209560 h 1209560"/>
              <a:gd name="connsiteX1" fmla="*/ 327996 w 1682865"/>
              <a:gd name="connsiteY1" fmla="*/ 936510 h 1209560"/>
              <a:gd name="connsiteX2" fmla="*/ 197821 w 1682865"/>
              <a:gd name="connsiteY2" fmla="*/ 679335 h 1209560"/>
              <a:gd name="connsiteX3" fmla="*/ 566121 w 1682865"/>
              <a:gd name="connsiteY3" fmla="*/ 345960 h 1209560"/>
              <a:gd name="connsiteX4" fmla="*/ 1020146 w 1682865"/>
              <a:gd name="connsiteY4" fmla="*/ 212610 h 1209560"/>
              <a:gd name="connsiteX5" fmla="*/ 1248746 w 1682865"/>
              <a:gd name="connsiteY5" fmla="*/ 507885 h 1209560"/>
              <a:gd name="connsiteX6" fmla="*/ 1582121 w 1682865"/>
              <a:gd name="connsiteY6" fmla="*/ 701560 h 1209560"/>
              <a:gd name="connsiteX7" fmla="*/ 1658321 w 1682865"/>
              <a:gd name="connsiteY7" fmla="*/ 291985 h 1209560"/>
              <a:gd name="connsiteX8" fmla="*/ 1315421 w 1682865"/>
              <a:gd name="connsiteY8" fmla="*/ 3060 h 1209560"/>
              <a:gd name="connsiteX9" fmla="*/ 385146 w 1682865"/>
              <a:gd name="connsiteY9" fmla="*/ 149110 h 1209560"/>
              <a:gd name="connsiteX10" fmla="*/ 7321 w 1682865"/>
              <a:gd name="connsiteY10" fmla="*/ 653935 h 1209560"/>
              <a:gd name="connsiteX11" fmla="*/ 108921 w 1682865"/>
              <a:gd name="connsiteY11" fmla="*/ 1022235 h 1209560"/>
              <a:gd name="connsiteX12" fmla="*/ 327996 w 1682865"/>
              <a:gd name="connsiteY12" fmla="*/ 1209560 h 1209560"/>
              <a:gd name="connsiteX0" fmla="*/ 334661 w 1689530"/>
              <a:gd name="connsiteY0" fmla="*/ 1209560 h 1209560"/>
              <a:gd name="connsiteX1" fmla="*/ 334661 w 1689530"/>
              <a:gd name="connsiteY1" fmla="*/ 936510 h 1209560"/>
              <a:gd name="connsiteX2" fmla="*/ 204486 w 1689530"/>
              <a:gd name="connsiteY2" fmla="*/ 679335 h 1209560"/>
              <a:gd name="connsiteX3" fmla="*/ 572786 w 1689530"/>
              <a:gd name="connsiteY3" fmla="*/ 345960 h 1209560"/>
              <a:gd name="connsiteX4" fmla="*/ 1026811 w 1689530"/>
              <a:gd name="connsiteY4" fmla="*/ 212610 h 1209560"/>
              <a:gd name="connsiteX5" fmla="*/ 1255411 w 1689530"/>
              <a:gd name="connsiteY5" fmla="*/ 507885 h 1209560"/>
              <a:gd name="connsiteX6" fmla="*/ 1588786 w 1689530"/>
              <a:gd name="connsiteY6" fmla="*/ 701560 h 1209560"/>
              <a:gd name="connsiteX7" fmla="*/ 1664986 w 1689530"/>
              <a:gd name="connsiteY7" fmla="*/ 291985 h 1209560"/>
              <a:gd name="connsiteX8" fmla="*/ 1322086 w 1689530"/>
              <a:gd name="connsiteY8" fmla="*/ 3060 h 1209560"/>
              <a:gd name="connsiteX9" fmla="*/ 391811 w 1689530"/>
              <a:gd name="connsiteY9" fmla="*/ 149110 h 1209560"/>
              <a:gd name="connsiteX10" fmla="*/ 13986 w 1689530"/>
              <a:gd name="connsiteY10" fmla="*/ 653935 h 1209560"/>
              <a:gd name="connsiteX11" fmla="*/ 109236 w 1689530"/>
              <a:gd name="connsiteY11" fmla="*/ 1066685 h 1209560"/>
              <a:gd name="connsiteX12" fmla="*/ 334661 w 1689530"/>
              <a:gd name="connsiteY12" fmla="*/ 1209560 h 1209560"/>
              <a:gd name="connsiteX0" fmla="*/ 334343 w 1689212"/>
              <a:gd name="connsiteY0" fmla="*/ 1209560 h 1209560"/>
              <a:gd name="connsiteX1" fmla="*/ 334343 w 1689212"/>
              <a:gd name="connsiteY1" fmla="*/ 936510 h 1209560"/>
              <a:gd name="connsiteX2" fmla="*/ 204168 w 1689212"/>
              <a:gd name="connsiteY2" fmla="*/ 679335 h 1209560"/>
              <a:gd name="connsiteX3" fmla="*/ 572468 w 1689212"/>
              <a:gd name="connsiteY3" fmla="*/ 345960 h 1209560"/>
              <a:gd name="connsiteX4" fmla="*/ 1026493 w 1689212"/>
              <a:gd name="connsiteY4" fmla="*/ 212610 h 1209560"/>
              <a:gd name="connsiteX5" fmla="*/ 1255093 w 1689212"/>
              <a:gd name="connsiteY5" fmla="*/ 507885 h 1209560"/>
              <a:gd name="connsiteX6" fmla="*/ 1588468 w 1689212"/>
              <a:gd name="connsiteY6" fmla="*/ 701560 h 1209560"/>
              <a:gd name="connsiteX7" fmla="*/ 1664668 w 1689212"/>
              <a:gd name="connsiteY7" fmla="*/ 291985 h 1209560"/>
              <a:gd name="connsiteX8" fmla="*/ 1321768 w 1689212"/>
              <a:gd name="connsiteY8" fmla="*/ 3060 h 1209560"/>
              <a:gd name="connsiteX9" fmla="*/ 391493 w 1689212"/>
              <a:gd name="connsiteY9" fmla="*/ 149110 h 1209560"/>
              <a:gd name="connsiteX10" fmla="*/ 13668 w 1689212"/>
              <a:gd name="connsiteY10" fmla="*/ 653935 h 1209560"/>
              <a:gd name="connsiteX11" fmla="*/ 108918 w 1689212"/>
              <a:gd name="connsiteY11" fmla="*/ 1066685 h 1209560"/>
              <a:gd name="connsiteX12" fmla="*/ 334343 w 1689212"/>
              <a:gd name="connsiteY12" fmla="*/ 1209560 h 1209560"/>
              <a:gd name="connsiteX0" fmla="*/ 333987 w 1688856"/>
              <a:gd name="connsiteY0" fmla="*/ 1269885 h 1269885"/>
              <a:gd name="connsiteX1" fmla="*/ 333987 w 1688856"/>
              <a:gd name="connsiteY1" fmla="*/ 936510 h 1269885"/>
              <a:gd name="connsiteX2" fmla="*/ 203812 w 1688856"/>
              <a:gd name="connsiteY2" fmla="*/ 679335 h 1269885"/>
              <a:gd name="connsiteX3" fmla="*/ 572112 w 1688856"/>
              <a:gd name="connsiteY3" fmla="*/ 345960 h 1269885"/>
              <a:gd name="connsiteX4" fmla="*/ 1026137 w 1688856"/>
              <a:gd name="connsiteY4" fmla="*/ 212610 h 1269885"/>
              <a:gd name="connsiteX5" fmla="*/ 1254737 w 1688856"/>
              <a:gd name="connsiteY5" fmla="*/ 507885 h 1269885"/>
              <a:gd name="connsiteX6" fmla="*/ 1588112 w 1688856"/>
              <a:gd name="connsiteY6" fmla="*/ 701560 h 1269885"/>
              <a:gd name="connsiteX7" fmla="*/ 1664312 w 1688856"/>
              <a:gd name="connsiteY7" fmla="*/ 291985 h 1269885"/>
              <a:gd name="connsiteX8" fmla="*/ 1321412 w 1688856"/>
              <a:gd name="connsiteY8" fmla="*/ 3060 h 1269885"/>
              <a:gd name="connsiteX9" fmla="*/ 391137 w 1688856"/>
              <a:gd name="connsiteY9" fmla="*/ 149110 h 1269885"/>
              <a:gd name="connsiteX10" fmla="*/ 13312 w 1688856"/>
              <a:gd name="connsiteY10" fmla="*/ 653935 h 1269885"/>
              <a:gd name="connsiteX11" fmla="*/ 108562 w 1688856"/>
              <a:gd name="connsiteY11" fmla="*/ 1066685 h 1269885"/>
              <a:gd name="connsiteX12" fmla="*/ 333987 w 1688856"/>
              <a:gd name="connsiteY12" fmla="*/ 1269885 h 1269885"/>
              <a:gd name="connsiteX0" fmla="*/ 333987 w 1688856"/>
              <a:gd name="connsiteY0" fmla="*/ 1269885 h 1269885"/>
              <a:gd name="connsiteX1" fmla="*/ 333987 w 1688856"/>
              <a:gd name="connsiteY1" fmla="*/ 936510 h 1269885"/>
              <a:gd name="connsiteX2" fmla="*/ 203812 w 1688856"/>
              <a:gd name="connsiteY2" fmla="*/ 679335 h 1269885"/>
              <a:gd name="connsiteX3" fmla="*/ 572112 w 1688856"/>
              <a:gd name="connsiteY3" fmla="*/ 345960 h 1269885"/>
              <a:gd name="connsiteX4" fmla="*/ 1026137 w 1688856"/>
              <a:gd name="connsiteY4" fmla="*/ 212610 h 1269885"/>
              <a:gd name="connsiteX5" fmla="*/ 1254737 w 1688856"/>
              <a:gd name="connsiteY5" fmla="*/ 507885 h 1269885"/>
              <a:gd name="connsiteX6" fmla="*/ 1588112 w 1688856"/>
              <a:gd name="connsiteY6" fmla="*/ 701560 h 1269885"/>
              <a:gd name="connsiteX7" fmla="*/ 1664312 w 1688856"/>
              <a:gd name="connsiteY7" fmla="*/ 291985 h 1269885"/>
              <a:gd name="connsiteX8" fmla="*/ 1321412 w 1688856"/>
              <a:gd name="connsiteY8" fmla="*/ 3060 h 1269885"/>
              <a:gd name="connsiteX9" fmla="*/ 391137 w 1688856"/>
              <a:gd name="connsiteY9" fmla="*/ 149110 h 1269885"/>
              <a:gd name="connsiteX10" fmla="*/ 13312 w 1688856"/>
              <a:gd name="connsiteY10" fmla="*/ 653935 h 1269885"/>
              <a:gd name="connsiteX11" fmla="*/ 108562 w 1688856"/>
              <a:gd name="connsiteY11" fmla="*/ 1066685 h 1269885"/>
              <a:gd name="connsiteX12" fmla="*/ 333987 w 1688856"/>
              <a:gd name="connsiteY12" fmla="*/ 1269885 h 1269885"/>
              <a:gd name="connsiteX0" fmla="*/ 333693 w 1688562"/>
              <a:gd name="connsiteY0" fmla="*/ 1269885 h 1269885"/>
              <a:gd name="connsiteX1" fmla="*/ 333693 w 1688562"/>
              <a:gd name="connsiteY1" fmla="*/ 936510 h 1269885"/>
              <a:gd name="connsiteX2" fmla="*/ 203518 w 1688562"/>
              <a:gd name="connsiteY2" fmla="*/ 679335 h 1269885"/>
              <a:gd name="connsiteX3" fmla="*/ 571818 w 1688562"/>
              <a:gd name="connsiteY3" fmla="*/ 345960 h 1269885"/>
              <a:gd name="connsiteX4" fmla="*/ 1025843 w 1688562"/>
              <a:gd name="connsiteY4" fmla="*/ 212610 h 1269885"/>
              <a:gd name="connsiteX5" fmla="*/ 1254443 w 1688562"/>
              <a:gd name="connsiteY5" fmla="*/ 507885 h 1269885"/>
              <a:gd name="connsiteX6" fmla="*/ 1587818 w 1688562"/>
              <a:gd name="connsiteY6" fmla="*/ 701560 h 1269885"/>
              <a:gd name="connsiteX7" fmla="*/ 1664018 w 1688562"/>
              <a:gd name="connsiteY7" fmla="*/ 291985 h 1269885"/>
              <a:gd name="connsiteX8" fmla="*/ 1321118 w 1688562"/>
              <a:gd name="connsiteY8" fmla="*/ 3060 h 1269885"/>
              <a:gd name="connsiteX9" fmla="*/ 390843 w 1688562"/>
              <a:gd name="connsiteY9" fmla="*/ 149110 h 1269885"/>
              <a:gd name="connsiteX10" fmla="*/ 13018 w 1688562"/>
              <a:gd name="connsiteY10" fmla="*/ 653935 h 1269885"/>
              <a:gd name="connsiteX11" fmla="*/ 108268 w 1688562"/>
              <a:gd name="connsiteY11" fmla="*/ 1066685 h 1269885"/>
              <a:gd name="connsiteX12" fmla="*/ 333693 w 1688562"/>
              <a:gd name="connsiteY12" fmla="*/ 1269885 h 1269885"/>
              <a:gd name="connsiteX0" fmla="*/ 333693 w 1688562"/>
              <a:gd name="connsiteY0" fmla="*/ 1269885 h 1269885"/>
              <a:gd name="connsiteX1" fmla="*/ 333693 w 1688562"/>
              <a:gd name="connsiteY1" fmla="*/ 936510 h 1269885"/>
              <a:gd name="connsiteX2" fmla="*/ 203518 w 1688562"/>
              <a:gd name="connsiteY2" fmla="*/ 679335 h 1269885"/>
              <a:gd name="connsiteX3" fmla="*/ 571818 w 1688562"/>
              <a:gd name="connsiteY3" fmla="*/ 345960 h 1269885"/>
              <a:gd name="connsiteX4" fmla="*/ 1025843 w 1688562"/>
              <a:gd name="connsiteY4" fmla="*/ 212610 h 1269885"/>
              <a:gd name="connsiteX5" fmla="*/ 1254443 w 1688562"/>
              <a:gd name="connsiteY5" fmla="*/ 507885 h 1269885"/>
              <a:gd name="connsiteX6" fmla="*/ 1587818 w 1688562"/>
              <a:gd name="connsiteY6" fmla="*/ 701560 h 1269885"/>
              <a:gd name="connsiteX7" fmla="*/ 1664018 w 1688562"/>
              <a:gd name="connsiteY7" fmla="*/ 291985 h 1269885"/>
              <a:gd name="connsiteX8" fmla="*/ 1321118 w 1688562"/>
              <a:gd name="connsiteY8" fmla="*/ 3060 h 1269885"/>
              <a:gd name="connsiteX9" fmla="*/ 390843 w 1688562"/>
              <a:gd name="connsiteY9" fmla="*/ 149110 h 1269885"/>
              <a:gd name="connsiteX10" fmla="*/ 13018 w 1688562"/>
              <a:gd name="connsiteY10" fmla="*/ 653935 h 1269885"/>
              <a:gd name="connsiteX11" fmla="*/ 108268 w 1688562"/>
              <a:gd name="connsiteY11" fmla="*/ 1066685 h 1269885"/>
              <a:gd name="connsiteX12" fmla="*/ 333693 w 1688562"/>
              <a:gd name="connsiteY12" fmla="*/ 1269885 h 1269885"/>
              <a:gd name="connsiteX0" fmla="*/ 333693 w 1688562"/>
              <a:gd name="connsiteY0" fmla="*/ 1269885 h 1269885"/>
              <a:gd name="connsiteX1" fmla="*/ 333693 w 1688562"/>
              <a:gd name="connsiteY1" fmla="*/ 936510 h 1269885"/>
              <a:gd name="connsiteX2" fmla="*/ 279718 w 1688562"/>
              <a:gd name="connsiteY2" fmla="*/ 682510 h 1269885"/>
              <a:gd name="connsiteX3" fmla="*/ 571818 w 1688562"/>
              <a:gd name="connsiteY3" fmla="*/ 345960 h 1269885"/>
              <a:gd name="connsiteX4" fmla="*/ 1025843 w 1688562"/>
              <a:gd name="connsiteY4" fmla="*/ 212610 h 1269885"/>
              <a:gd name="connsiteX5" fmla="*/ 1254443 w 1688562"/>
              <a:gd name="connsiteY5" fmla="*/ 507885 h 1269885"/>
              <a:gd name="connsiteX6" fmla="*/ 1587818 w 1688562"/>
              <a:gd name="connsiteY6" fmla="*/ 701560 h 1269885"/>
              <a:gd name="connsiteX7" fmla="*/ 1664018 w 1688562"/>
              <a:gd name="connsiteY7" fmla="*/ 291985 h 1269885"/>
              <a:gd name="connsiteX8" fmla="*/ 1321118 w 1688562"/>
              <a:gd name="connsiteY8" fmla="*/ 3060 h 1269885"/>
              <a:gd name="connsiteX9" fmla="*/ 390843 w 1688562"/>
              <a:gd name="connsiteY9" fmla="*/ 149110 h 1269885"/>
              <a:gd name="connsiteX10" fmla="*/ 13018 w 1688562"/>
              <a:gd name="connsiteY10" fmla="*/ 653935 h 1269885"/>
              <a:gd name="connsiteX11" fmla="*/ 108268 w 1688562"/>
              <a:gd name="connsiteY11" fmla="*/ 1066685 h 1269885"/>
              <a:gd name="connsiteX12" fmla="*/ 333693 w 1688562"/>
              <a:gd name="connsiteY12" fmla="*/ 1269885 h 1269885"/>
              <a:gd name="connsiteX0" fmla="*/ 333693 w 1688562"/>
              <a:gd name="connsiteY0" fmla="*/ 1269885 h 1269885"/>
              <a:gd name="connsiteX1" fmla="*/ 333693 w 1688562"/>
              <a:gd name="connsiteY1" fmla="*/ 936510 h 1269885"/>
              <a:gd name="connsiteX2" fmla="*/ 279718 w 1688562"/>
              <a:gd name="connsiteY2" fmla="*/ 682510 h 1269885"/>
              <a:gd name="connsiteX3" fmla="*/ 571818 w 1688562"/>
              <a:gd name="connsiteY3" fmla="*/ 345960 h 1269885"/>
              <a:gd name="connsiteX4" fmla="*/ 1025843 w 1688562"/>
              <a:gd name="connsiteY4" fmla="*/ 212610 h 1269885"/>
              <a:gd name="connsiteX5" fmla="*/ 1254443 w 1688562"/>
              <a:gd name="connsiteY5" fmla="*/ 507885 h 1269885"/>
              <a:gd name="connsiteX6" fmla="*/ 1587818 w 1688562"/>
              <a:gd name="connsiteY6" fmla="*/ 701560 h 1269885"/>
              <a:gd name="connsiteX7" fmla="*/ 1664018 w 1688562"/>
              <a:gd name="connsiteY7" fmla="*/ 291985 h 1269885"/>
              <a:gd name="connsiteX8" fmla="*/ 1321118 w 1688562"/>
              <a:gd name="connsiteY8" fmla="*/ 3060 h 1269885"/>
              <a:gd name="connsiteX9" fmla="*/ 390843 w 1688562"/>
              <a:gd name="connsiteY9" fmla="*/ 149110 h 1269885"/>
              <a:gd name="connsiteX10" fmla="*/ 13018 w 1688562"/>
              <a:gd name="connsiteY10" fmla="*/ 653935 h 1269885"/>
              <a:gd name="connsiteX11" fmla="*/ 108268 w 1688562"/>
              <a:gd name="connsiteY11" fmla="*/ 1066685 h 1269885"/>
              <a:gd name="connsiteX12" fmla="*/ 333693 w 1688562"/>
              <a:gd name="connsiteY12" fmla="*/ 1269885 h 1269885"/>
              <a:gd name="connsiteX0" fmla="*/ 333693 w 1688562"/>
              <a:gd name="connsiteY0" fmla="*/ 1272573 h 1272573"/>
              <a:gd name="connsiteX1" fmla="*/ 333693 w 1688562"/>
              <a:gd name="connsiteY1" fmla="*/ 939198 h 1272573"/>
              <a:gd name="connsiteX2" fmla="*/ 279718 w 1688562"/>
              <a:gd name="connsiteY2" fmla="*/ 685198 h 1272573"/>
              <a:gd name="connsiteX3" fmla="*/ 571818 w 1688562"/>
              <a:gd name="connsiteY3" fmla="*/ 348648 h 1272573"/>
              <a:gd name="connsiteX4" fmla="*/ 1025843 w 1688562"/>
              <a:gd name="connsiteY4" fmla="*/ 215298 h 1272573"/>
              <a:gd name="connsiteX5" fmla="*/ 1254443 w 1688562"/>
              <a:gd name="connsiteY5" fmla="*/ 510573 h 1272573"/>
              <a:gd name="connsiteX6" fmla="*/ 1587818 w 1688562"/>
              <a:gd name="connsiteY6" fmla="*/ 704248 h 1272573"/>
              <a:gd name="connsiteX7" fmla="*/ 1664018 w 1688562"/>
              <a:gd name="connsiteY7" fmla="*/ 294673 h 1272573"/>
              <a:gd name="connsiteX8" fmla="*/ 1321118 w 1688562"/>
              <a:gd name="connsiteY8" fmla="*/ 5748 h 1272573"/>
              <a:gd name="connsiteX9" fmla="*/ 390843 w 1688562"/>
              <a:gd name="connsiteY9" fmla="*/ 151798 h 1272573"/>
              <a:gd name="connsiteX10" fmla="*/ 13018 w 1688562"/>
              <a:gd name="connsiteY10" fmla="*/ 656623 h 1272573"/>
              <a:gd name="connsiteX11" fmla="*/ 108268 w 1688562"/>
              <a:gd name="connsiteY11" fmla="*/ 1069373 h 1272573"/>
              <a:gd name="connsiteX12" fmla="*/ 333693 w 1688562"/>
              <a:gd name="connsiteY12" fmla="*/ 1272573 h 1272573"/>
              <a:gd name="connsiteX0" fmla="*/ 333693 w 1688562"/>
              <a:gd name="connsiteY0" fmla="*/ 1272573 h 1272573"/>
              <a:gd name="connsiteX1" fmla="*/ 333693 w 1688562"/>
              <a:gd name="connsiteY1" fmla="*/ 939198 h 1272573"/>
              <a:gd name="connsiteX2" fmla="*/ 279718 w 1688562"/>
              <a:gd name="connsiteY2" fmla="*/ 685198 h 1272573"/>
              <a:gd name="connsiteX3" fmla="*/ 571818 w 1688562"/>
              <a:gd name="connsiteY3" fmla="*/ 348648 h 1272573"/>
              <a:gd name="connsiteX4" fmla="*/ 1025843 w 1688562"/>
              <a:gd name="connsiteY4" fmla="*/ 215298 h 1272573"/>
              <a:gd name="connsiteX5" fmla="*/ 1254443 w 1688562"/>
              <a:gd name="connsiteY5" fmla="*/ 510573 h 1272573"/>
              <a:gd name="connsiteX6" fmla="*/ 1587818 w 1688562"/>
              <a:gd name="connsiteY6" fmla="*/ 704248 h 1272573"/>
              <a:gd name="connsiteX7" fmla="*/ 1664018 w 1688562"/>
              <a:gd name="connsiteY7" fmla="*/ 294673 h 1272573"/>
              <a:gd name="connsiteX8" fmla="*/ 1321118 w 1688562"/>
              <a:gd name="connsiteY8" fmla="*/ 5748 h 1272573"/>
              <a:gd name="connsiteX9" fmla="*/ 390843 w 1688562"/>
              <a:gd name="connsiteY9" fmla="*/ 151798 h 1272573"/>
              <a:gd name="connsiteX10" fmla="*/ 13018 w 1688562"/>
              <a:gd name="connsiteY10" fmla="*/ 656623 h 1272573"/>
              <a:gd name="connsiteX11" fmla="*/ 108268 w 1688562"/>
              <a:gd name="connsiteY11" fmla="*/ 1069373 h 1272573"/>
              <a:gd name="connsiteX12" fmla="*/ 333693 w 1688562"/>
              <a:gd name="connsiteY12" fmla="*/ 1272573 h 1272573"/>
              <a:gd name="connsiteX0" fmla="*/ 333693 w 1688562"/>
              <a:gd name="connsiteY0" fmla="*/ 1272573 h 1272573"/>
              <a:gd name="connsiteX1" fmla="*/ 333693 w 1688562"/>
              <a:gd name="connsiteY1" fmla="*/ 939198 h 1272573"/>
              <a:gd name="connsiteX2" fmla="*/ 317818 w 1688562"/>
              <a:gd name="connsiteY2" fmla="*/ 656623 h 1272573"/>
              <a:gd name="connsiteX3" fmla="*/ 571818 w 1688562"/>
              <a:gd name="connsiteY3" fmla="*/ 348648 h 1272573"/>
              <a:gd name="connsiteX4" fmla="*/ 1025843 w 1688562"/>
              <a:gd name="connsiteY4" fmla="*/ 215298 h 1272573"/>
              <a:gd name="connsiteX5" fmla="*/ 1254443 w 1688562"/>
              <a:gd name="connsiteY5" fmla="*/ 510573 h 1272573"/>
              <a:gd name="connsiteX6" fmla="*/ 1587818 w 1688562"/>
              <a:gd name="connsiteY6" fmla="*/ 704248 h 1272573"/>
              <a:gd name="connsiteX7" fmla="*/ 1664018 w 1688562"/>
              <a:gd name="connsiteY7" fmla="*/ 294673 h 1272573"/>
              <a:gd name="connsiteX8" fmla="*/ 1321118 w 1688562"/>
              <a:gd name="connsiteY8" fmla="*/ 5748 h 1272573"/>
              <a:gd name="connsiteX9" fmla="*/ 390843 w 1688562"/>
              <a:gd name="connsiteY9" fmla="*/ 151798 h 1272573"/>
              <a:gd name="connsiteX10" fmla="*/ 13018 w 1688562"/>
              <a:gd name="connsiteY10" fmla="*/ 656623 h 1272573"/>
              <a:gd name="connsiteX11" fmla="*/ 108268 w 1688562"/>
              <a:gd name="connsiteY11" fmla="*/ 1069373 h 1272573"/>
              <a:gd name="connsiteX12" fmla="*/ 333693 w 1688562"/>
              <a:gd name="connsiteY12" fmla="*/ 1272573 h 1272573"/>
              <a:gd name="connsiteX0" fmla="*/ 323108 w 1677977"/>
              <a:gd name="connsiteY0" fmla="*/ 1272573 h 1272573"/>
              <a:gd name="connsiteX1" fmla="*/ 323108 w 1677977"/>
              <a:gd name="connsiteY1" fmla="*/ 939198 h 1272573"/>
              <a:gd name="connsiteX2" fmla="*/ 307233 w 1677977"/>
              <a:gd name="connsiteY2" fmla="*/ 656623 h 1272573"/>
              <a:gd name="connsiteX3" fmla="*/ 561233 w 1677977"/>
              <a:gd name="connsiteY3" fmla="*/ 348648 h 1272573"/>
              <a:gd name="connsiteX4" fmla="*/ 1015258 w 1677977"/>
              <a:gd name="connsiteY4" fmla="*/ 215298 h 1272573"/>
              <a:gd name="connsiteX5" fmla="*/ 1243858 w 1677977"/>
              <a:gd name="connsiteY5" fmla="*/ 510573 h 1272573"/>
              <a:gd name="connsiteX6" fmla="*/ 1577233 w 1677977"/>
              <a:gd name="connsiteY6" fmla="*/ 704248 h 1272573"/>
              <a:gd name="connsiteX7" fmla="*/ 1653433 w 1677977"/>
              <a:gd name="connsiteY7" fmla="*/ 294673 h 1272573"/>
              <a:gd name="connsiteX8" fmla="*/ 1310533 w 1677977"/>
              <a:gd name="connsiteY8" fmla="*/ 5748 h 1272573"/>
              <a:gd name="connsiteX9" fmla="*/ 380258 w 1677977"/>
              <a:gd name="connsiteY9" fmla="*/ 151798 h 1272573"/>
              <a:gd name="connsiteX10" fmla="*/ 2433 w 1677977"/>
              <a:gd name="connsiteY10" fmla="*/ 656623 h 1272573"/>
              <a:gd name="connsiteX11" fmla="*/ 97683 w 1677977"/>
              <a:gd name="connsiteY11" fmla="*/ 1069373 h 1272573"/>
              <a:gd name="connsiteX12" fmla="*/ 323108 w 1677977"/>
              <a:gd name="connsiteY12" fmla="*/ 1272573 h 1272573"/>
              <a:gd name="connsiteX0" fmla="*/ 323108 w 1679150"/>
              <a:gd name="connsiteY0" fmla="*/ 1303932 h 1303932"/>
              <a:gd name="connsiteX1" fmla="*/ 323108 w 1679150"/>
              <a:gd name="connsiteY1" fmla="*/ 970557 h 1303932"/>
              <a:gd name="connsiteX2" fmla="*/ 307233 w 1679150"/>
              <a:gd name="connsiteY2" fmla="*/ 687982 h 1303932"/>
              <a:gd name="connsiteX3" fmla="*/ 561233 w 1679150"/>
              <a:gd name="connsiteY3" fmla="*/ 380007 h 1303932"/>
              <a:gd name="connsiteX4" fmla="*/ 1015258 w 1679150"/>
              <a:gd name="connsiteY4" fmla="*/ 246657 h 1303932"/>
              <a:gd name="connsiteX5" fmla="*/ 1243858 w 1679150"/>
              <a:gd name="connsiteY5" fmla="*/ 541932 h 1303932"/>
              <a:gd name="connsiteX6" fmla="*/ 1577233 w 1679150"/>
              <a:gd name="connsiteY6" fmla="*/ 735607 h 1303932"/>
              <a:gd name="connsiteX7" fmla="*/ 1653433 w 1679150"/>
              <a:gd name="connsiteY7" fmla="*/ 326032 h 1303932"/>
              <a:gd name="connsiteX8" fmla="*/ 1294658 w 1679150"/>
              <a:gd name="connsiteY8" fmla="*/ 2182 h 1303932"/>
              <a:gd name="connsiteX9" fmla="*/ 380258 w 1679150"/>
              <a:gd name="connsiteY9" fmla="*/ 183157 h 1303932"/>
              <a:gd name="connsiteX10" fmla="*/ 2433 w 1679150"/>
              <a:gd name="connsiteY10" fmla="*/ 687982 h 1303932"/>
              <a:gd name="connsiteX11" fmla="*/ 97683 w 1679150"/>
              <a:gd name="connsiteY11" fmla="*/ 1100732 h 1303932"/>
              <a:gd name="connsiteX12" fmla="*/ 323108 w 1679150"/>
              <a:gd name="connsiteY12" fmla="*/ 1303932 h 130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9150" h="1303932">
                <a:moveTo>
                  <a:pt x="323108" y="1303932"/>
                </a:moveTo>
                <a:lnTo>
                  <a:pt x="323108" y="970557"/>
                </a:lnTo>
                <a:cubicBezTo>
                  <a:pt x="279716" y="884832"/>
                  <a:pt x="295591" y="780057"/>
                  <a:pt x="307233" y="687982"/>
                </a:cubicBezTo>
                <a:cubicBezTo>
                  <a:pt x="318875" y="595907"/>
                  <a:pt x="443229" y="453561"/>
                  <a:pt x="561233" y="380007"/>
                </a:cubicBezTo>
                <a:cubicBezTo>
                  <a:pt x="679237" y="306453"/>
                  <a:pt x="867091" y="272057"/>
                  <a:pt x="1015258" y="246657"/>
                </a:cubicBezTo>
                <a:cubicBezTo>
                  <a:pt x="1132733" y="265707"/>
                  <a:pt x="1223750" y="426574"/>
                  <a:pt x="1243858" y="541932"/>
                </a:cubicBezTo>
                <a:cubicBezTo>
                  <a:pt x="1263966" y="657290"/>
                  <a:pt x="1467166" y="792757"/>
                  <a:pt x="1577233" y="735607"/>
                </a:cubicBezTo>
                <a:cubicBezTo>
                  <a:pt x="1687300" y="678457"/>
                  <a:pt x="1700529" y="448270"/>
                  <a:pt x="1653433" y="326032"/>
                </a:cubicBezTo>
                <a:cubicBezTo>
                  <a:pt x="1606337" y="203795"/>
                  <a:pt x="1497858" y="19115"/>
                  <a:pt x="1294658" y="2182"/>
                </a:cubicBezTo>
                <a:cubicBezTo>
                  <a:pt x="1091458" y="-14751"/>
                  <a:pt x="595629" y="68857"/>
                  <a:pt x="380258" y="183157"/>
                </a:cubicBezTo>
                <a:cubicBezTo>
                  <a:pt x="164887" y="297457"/>
                  <a:pt x="17779" y="512828"/>
                  <a:pt x="2433" y="687982"/>
                </a:cubicBezTo>
                <a:cubicBezTo>
                  <a:pt x="-12913" y="863136"/>
                  <a:pt x="47412" y="1023474"/>
                  <a:pt x="97683" y="1100732"/>
                </a:cubicBezTo>
                <a:cubicBezTo>
                  <a:pt x="147954" y="1177990"/>
                  <a:pt x="250083" y="1241490"/>
                  <a:pt x="323108" y="1303932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5CB4A3B1-52C7-4666-B855-808A694FC60F}"/>
              </a:ext>
            </a:extLst>
          </p:cNvPr>
          <p:cNvSpPr/>
          <p:nvPr/>
        </p:nvSpPr>
        <p:spPr>
          <a:xfrm>
            <a:off x="737619" y="4915489"/>
            <a:ext cx="604771" cy="882847"/>
          </a:xfrm>
          <a:custGeom>
            <a:avLst/>
            <a:gdLst>
              <a:gd name="connsiteX0" fmla="*/ 517525 w 777875"/>
              <a:gd name="connsiteY0" fmla="*/ 0 h 1143000"/>
              <a:gd name="connsiteX1" fmla="*/ 517525 w 777875"/>
              <a:gd name="connsiteY1" fmla="*/ 231775 h 1143000"/>
              <a:gd name="connsiteX2" fmla="*/ 358775 w 777875"/>
              <a:gd name="connsiteY2" fmla="*/ 463550 h 1143000"/>
              <a:gd name="connsiteX3" fmla="*/ 114300 w 777875"/>
              <a:gd name="connsiteY3" fmla="*/ 615950 h 1143000"/>
              <a:gd name="connsiteX4" fmla="*/ 0 w 777875"/>
              <a:gd name="connsiteY4" fmla="*/ 889000 h 1143000"/>
              <a:gd name="connsiteX5" fmla="*/ 177800 w 777875"/>
              <a:gd name="connsiteY5" fmla="*/ 1143000 h 1143000"/>
              <a:gd name="connsiteX6" fmla="*/ 177800 w 777875"/>
              <a:gd name="connsiteY6" fmla="*/ 847725 h 1143000"/>
              <a:gd name="connsiteX7" fmla="*/ 657225 w 777875"/>
              <a:gd name="connsiteY7" fmla="*/ 492125 h 1143000"/>
              <a:gd name="connsiteX8" fmla="*/ 777875 w 777875"/>
              <a:gd name="connsiteY8" fmla="*/ 307975 h 1143000"/>
              <a:gd name="connsiteX9" fmla="*/ 695325 w 777875"/>
              <a:gd name="connsiteY9" fmla="*/ 98425 h 1143000"/>
              <a:gd name="connsiteX10" fmla="*/ 517525 w 777875"/>
              <a:gd name="connsiteY10" fmla="*/ 0 h 1143000"/>
              <a:gd name="connsiteX0" fmla="*/ 517525 w 777875"/>
              <a:gd name="connsiteY0" fmla="*/ 0 h 1143000"/>
              <a:gd name="connsiteX1" fmla="*/ 517525 w 777875"/>
              <a:gd name="connsiteY1" fmla="*/ 231775 h 1143000"/>
              <a:gd name="connsiteX2" fmla="*/ 358775 w 777875"/>
              <a:gd name="connsiteY2" fmla="*/ 463550 h 1143000"/>
              <a:gd name="connsiteX3" fmla="*/ 114300 w 777875"/>
              <a:gd name="connsiteY3" fmla="*/ 615950 h 1143000"/>
              <a:gd name="connsiteX4" fmla="*/ 0 w 777875"/>
              <a:gd name="connsiteY4" fmla="*/ 889000 h 1143000"/>
              <a:gd name="connsiteX5" fmla="*/ 177800 w 777875"/>
              <a:gd name="connsiteY5" fmla="*/ 1143000 h 1143000"/>
              <a:gd name="connsiteX6" fmla="*/ 177800 w 777875"/>
              <a:gd name="connsiteY6" fmla="*/ 847725 h 1143000"/>
              <a:gd name="connsiteX7" fmla="*/ 657225 w 777875"/>
              <a:gd name="connsiteY7" fmla="*/ 492125 h 1143000"/>
              <a:gd name="connsiteX8" fmla="*/ 777875 w 777875"/>
              <a:gd name="connsiteY8" fmla="*/ 307975 h 1143000"/>
              <a:gd name="connsiteX9" fmla="*/ 695325 w 777875"/>
              <a:gd name="connsiteY9" fmla="*/ 98425 h 1143000"/>
              <a:gd name="connsiteX10" fmla="*/ 517525 w 777875"/>
              <a:gd name="connsiteY10" fmla="*/ 0 h 1143000"/>
              <a:gd name="connsiteX0" fmla="*/ 522878 w 783228"/>
              <a:gd name="connsiteY0" fmla="*/ 0 h 1143000"/>
              <a:gd name="connsiteX1" fmla="*/ 522878 w 783228"/>
              <a:gd name="connsiteY1" fmla="*/ 231775 h 1143000"/>
              <a:gd name="connsiteX2" fmla="*/ 364128 w 783228"/>
              <a:gd name="connsiteY2" fmla="*/ 463550 h 1143000"/>
              <a:gd name="connsiteX3" fmla="*/ 119653 w 783228"/>
              <a:gd name="connsiteY3" fmla="*/ 615950 h 1143000"/>
              <a:gd name="connsiteX4" fmla="*/ 5353 w 783228"/>
              <a:gd name="connsiteY4" fmla="*/ 889000 h 1143000"/>
              <a:gd name="connsiteX5" fmla="*/ 183153 w 783228"/>
              <a:gd name="connsiteY5" fmla="*/ 1143000 h 1143000"/>
              <a:gd name="connsiteX6" fmla="*/ 183153 w 783228"/>
              <a:gd name="connsiteY6" fmla="*/ 847725 h 1143000"/>
              <a:gd name="connsiteX7" fmla="*/ 662578 w 783228"/>
              <a:gd name="connsiteY7" fmla="*/ 492125 h 1143000"/>
              <a:gd name="connsiteX8" fmla="*/ 783228 w 783228"/>
              <a:gd name="connsiteY8" fmla="*/ 307975 h 1143000"/>
              <a:gd name="connsiteX9" fmla="*/ 700678 w 783228"/>
              <a:gd name="connsiteY9" fmla="*/ 98425 h 1143000"/>
              <a:gd name="connsiteX10" fmla="*/ 522878 w 783228"/>
              <a:gd name="connsiteY10" fmla="*/ 0 h 1143000"/>
              <a:gd name="connsiteX0" fmla="*/ 522878 w 783228"/>
              <a:gd name="connsiteY0" fmla="*/ 0 h 1143000"/>
              <a:gd name="connsiteX1" fmla="*/ 522878 w 783228"/>
              <a:gd name="connsiteY1" fmla="*/ 231775 h 1143000"/>
              <a:gd name="connsiteX2" fmla="*/ 364128 w 783228"/>
              <a:gd name="connsiteY2" fmla="*/ 463550 h 1143000"/>
              <a:gd name="connsiteX3" fmla="*/ 119653 w 783228"/>
              <a:gd name="connsiteY3" fmla="*/ 615950 h 1143000"/>
              <a:gd name="connsiteX4" fmla="*/ 5353 w 783228"/>
              <a:gd name="connsiteY4" fmla="*/ 889000 h 1143000"/>
              <a:gd name="connsiteX5" fmla="*/ 183153 w 783228"/>
              <a:gd name="connsiteY5" fmla="*/ 1143000 h 1143000"/>
              <a:gd name="connsiteX6" fmla="*/ 183153 w 783228"/>
              <a:gd name="connsiteY6" fmla="*/ 847725 h 1143000"/>
              <a:gd name="connsiteX7" fmla="*/ 662578 w 783228"/>
              <a:gd name="connsiteY7" fmla="*/ 492125 h 1143000"/>
              <a:gd name="connsiteX8" fmla="*/ 783228 w 783228"/>
              <a:gd name="connsiteY8" fmla="*/ 307975 h 1143000"/>
              <a:gd name="connsiteX9" fmla="*/ 700678 w 783228"/>
              <a:gd name="connsiteY9" fmla="*/ 98425 h 1143000"/>
              <a:gd name="connsiteX10" fmla="*/ 522878 w 783228"/>
              <a:gd name="connsiteY10" fmla="*/ 0 h 1143000"/>
              <a:gd name="connsiteX0" fmla="*/ 521452 w 781802"/>
              <a:gd name="connsiteY0" fmla="*/ 0 h 1143000"/>
              <a:gd name="connsiteX1" fmla="*/ 521452 w 781802"/>
              <a:gd name="connsiteY1" fmla="*/ 231775 h 1143000"/>
              <a:gd name="connsiteX2" fmla="*/ 362702 w 781802"/>
              <a:gd name="connsiteY2" fmla="*/ 434975 h 1143000"/>
              <a:gd name="connsiteX3" fmla="*/ 118227 w 781802"/>
              <a:gd name="connsiteY3" fmla="*/ 615950 h 1143000"/>
              <a:gd name="connsiteX4" fmla="*/ 3927 w 781802"/>
              <a:gd name="connsiteY4" fmla="*/ 889000 h 1143000"/>
              <a:gd name="connsiteX5" fmla="*/ 181727 w 781802"/>
              <a:gd name="connsiteY5" fmla="*/ 1143000 h 1143000"/>
              <a:gd name="connsiteX6" fmla="*/ 181727 w 781802"/>
              <a:gd name="connsiteY6" fmla="*/ 847725 h 1143000"/>
              <a:gd name="connsiteX7" fmla="*/ 661152 w 781802"/>
              <a:gd name="connsiteY7" fmla="*/ 492125 h 1143000"/>
              <a:gd name="connsiteX8" fmla="*/ 781802 w 781802"/>
              <a:gd name="connsiteY8" fmla="*/ 307975 h 1143000"/>
              <a:gd name="connsiteX9" fmla="*/ 699252 w 781802"/>
              <a:gd name="connsiteY9" fmla="*/ 98425 h 1143000"/>
              <a:gd name="connsiteX10" fmla="*/ 521452 w 781802"/>
              <a:gd name="connsiteY10" fmla="*/ 0 h 1143000"/>
              <a:gd name="connsiteX0" fmla="*/ 521452 w 781802"/>
              <a:gd name="connsiteY0" fmla="*/ 0 h 1143000"/>
              <a:gd name="connsiteX1" fmla="*/ 521452 w 781802"/>
              <a:gd name="connsiteY1" fmla="*/ 231775 h 1143000"/>
              <a:gd name="connsiteX2" fmla="*/ 362702 w 781802"/>
              <a:gd name="connsiteY2" fmla="*/ 434975 h 1143000"/>
              <a:gd name="connsiteX3" fmla="*/ 118227 w 781802"/>
              <a:gd name="connsiteY3" fmla="*/ 615950 h 1143000"/>
              <a:gd name="connsiteX4" fmla="*/ 3927 w 781802"/>
              <a:gd name="connsiteY4" fmla="*/ 889000 h 1143000"/>
              <a:gd name="connsiteX5" fmla="*/ 181727 w 781802"/>
              <a:gd name="connsiteY5" fmla="*/ 1143000 h 1143000"/>
              <a:gd name="connsiteX6" fmla="*/ 181727 w 781802"/>
              <a:gd name="connsiteY6" fmla="*/ 847725 h 1143000"/>
              <a:gd name="connsiteX7" fmla="*/ 661152 w 781802"/>
              <a:gd name="connsiteY7" fmla="*/ 492125 h 1143000"/>
              <a:gd name="connsiteX8" fmla="*/ 781802 w 781802"/>
              <a:gd name="connsiteY8" fmla="*/ 307975 h 1143000"/>
              <a:gd name="connsiteX9" fmla="*/ 699252 w 781802"/>
              <a:gd name="connsiteY9" fmla="*/ 98425 h 1143000"/>
              <a:gd name="connsiteX10" fmla="*/ 521452 w 781802"/>
              <a:gd name="connsiteY10" fmla="*/ 0 h 1143000"/>
              <a:gd name="connsiteX0" fmla="*/ 521452 w 782745"/>
              <a:gd name="connsiteY0" fmla="*/ 0 h 1143000"/>
              <a:gd name="connsiteX1" fmla="*/ 521452 w 782745"/>
              <a:gd name="connsiteY1" fmla="*/ 231775 h 1143000"/>
              <a:gd name="connsiteX2" fmla="*/ 362702 w 782745"/>
              <a:gd name="connsiteY2" fmla="*/ 434975 h 1143000"/>
              <a:gd name="connsiteX3" fmla="*/ 118227 w 782745"/>
              <a:gd name="connsiteY3" fmla="*/ 615950 h 1143000"/>
              <a:gd name="connsiteX4" fmla="*/ 3927 w 782745"/>
              <a:gd name="connsiteY4" fmla="*/ 889000 h 1143000"/>
              <a:gd name="connsiteX5" fmla="*/ 181727 w 782745"/>
              <a:gd name="connsiteY5" fmla="*/ 1143000 h 1143000"/>
              <a:gd name="connsiteX6" fmla="*/ 181727 w 782745"/>
              <a:gd name="connsiteY6" fmla="*/ 847725 h 1143000"/>
              <a:gd name="connsiteX7" fmla="*/ 661152 w 782745"/>
              <a:gd name="connsiteY7" fmla="*/ 492125 h 1143000"/>
              <a:gd name="connsiteX8" fmla="*/ 781802 w 782745"/>
              <a:gd name="connsiteY8" fmla="*/ 307975 h 1143000"/>
              <a:gd name="connsiteX9" fmla="*/ 699252 w 782745"/>
              <a:gd name="connsiteY9" fmla="*/ 98425 h 1143000"/>
              <a:gd name="connsiteX10" fmla="*/ 521452 w 782745"/>
              <a:gd name="connsiteY10" fmla="*/ 0 h 1143000"/>
              <a:gd name="connsiteX0" fmla="*/ 521452 w 782981"/>
              <a:gd name="connsiteY0" fmla="*/ 0 h 1143000"/>
              <a:gd name="connsiteX1" fmla="*/ 521452 w 782981"/>
              <a:gd name="connsiteY1" fmla="*/ 231775 h 1143000"/>
              <a:gd name="connsiteX2" fmla="*/ 362702 w 782981"/>
              <a:gd name="connsiteY2" fmla="*/ 434975 h 1143000"/>
              <a:gd name="connsiteX3" fmla="*/ 118227 w 782981"/>
              <a:gd name="connsiteY3" fmla="*/ 615950 h 1143000"/>
              <a:gd name="connsiteX4" fmla="*/ 3927 w 782981"/>
              <a:gd name="connsiteY4" fmla="*/ 889000 h 1143000"/>
              <a:gd name="connsiteX5" fmla="*/ 181727 w 782981"/>
              <a:gd name="connsiteY5" fmla="*/ 1143000 h 1143000"/>
              <a:gd name="connsiteX6" fmla="*/ 181727 w 782981"/>
              <a:gd name="connsiteY6" fmla="*/ 847725 h 1143000"/>
              <a:gd name="connsiteX7" fmla="*/ 648452 w 782981"/>
              <a:gd name="connsiteY7" fmla="*/ 536575 h 1143000"/>
              <a:gd name="connsiteX8" fmla="*/ 781802 w 782981"/>
              <a:gd name="connsiteY8" fmla="*/ 307975 h 1143000"/>
              <a:gd name="connsiteX9" fmla="*/ 699252 w 782981"/>
              <a:gd name="connsiteY9" fmla="*/ 98425 h 1143000"/>
              <a:gd name="connsiteX10" fmla="*/ 521452 w 782981"/>
              <a:gd name="connsiteY10" fmla="*/ 0 h 1143000"/>
              <a:gd name="connsiteX0" fmla="*/ 521452 w 782981"/>
              <a:gd name="connsiteY0" fmla="*/ 0 h 1143000"/>
              <a:gd name="connsiteX1" fmla="*/ 521452 w 782981"/>
              <a:gd name="connsiteY1" fmla="*/ 231775 h 1143000"/>
              <a:gd name="connsiteX2" fmla="*/ 362702 w 782981"/>
              <a:gd name="connsiteY2" fmla="*/ 434975 h 1143000"/>
              <a:gd name="connsiteX3" fmla="*/ 118227 w 782981"/>
              <a:gd name="connsiteY3" fmla="*/ 615950 h 1143000"/>
              <a:gd name="connsiteX4" fmla="*/ 3927 w 782981"/>
              <a:gd name="connsiteY4" fmla="*/ 889000 h 1143000"/>
              <a:gd name="connsiteX5" fmla="*/ 181727 w 782981"/>
              <a:gd name="connsiteY5" fmla="*/ 1143000 h 1143000"/>
              <a:gd name="connsiteX6" fmla="*/ 181727 w 782981"/>
              <a:gd name="connsiteY6" fmla="*/ 847725 h 1143000"/>
              <a:gd name="connsiteX7" fmla="*/ 648452 w 782981"/>
              <a:gd name="connsiteY7" fmla="*/ 536575 h 1143000"/>
              <a:gd name="connsiteX8" fmla="*/ 781802 w 782981"/>
              <a:gd name="connsiteY8" fmla="*/ 307975 h 1143000"/>
              <a:gd name="connsiteX9" fmla="*/ 699252 w 782981"/>
              <a:gd name="connsiteY9" fmla="*/ 98425 h 1143000"/>
              <a:gd name="connsiteX10" fmla="*/ 521452 w 782981"/>
              <a:gd name="connsiteY10" fmla="*/ 0 h 1143000"/>
              <a:gd name="connsiteX0" fmla="*/ 521452 w 782981"/>
              <a:gd name="connsiteY0" fmla="*/ 0 h 1143000"/>
              <a:gd name="connsiteX1" fmla="*/ 521452 w 782981"/>
              <a:gd name="connsiteY1" fmla="*/ 231775 h 1143000"/>
              <a:gd name="connsiteX2" fmla="*/ 362702 w 782981"/>
              <a:gd name="connsiteY2" fmla="*/ 434975 h 1143000"/>
              <a:gd name="connsiteX3" fmla="*/ 118227 w 782981"/>
              <a:gd name="connsiteY3" fmla="*/ 615950 h 1143000"/>
              <a:gd name="connsiteX4" fmla="*/ 3927 w 782981"/>
              <a:gd name="connsiteY4" fmla="*/ 889000 h 1143000"/>
              <a:gd name="connsiteX5" fmla="*/ 181727 w 782981"/>
              <a:gd name="connsiteY5" fmla="*/ 1143000 h 1143000"/>
              <a:gd name="connsiteX6" fmla="*/ 184902 w 782981"/>
              <a:gd name="connsiteY6" fmla="*/ 917575 h 1143000"/>
              <a:gd name="connsiteX7" fmla="*/ 648452 w 782981"/>
              <a:gd name="connsiteY7" fmla="*/ 536575 h 1143000"/>
              <a:gd name="connsiteX8" fmla="*/ 781802 w 782981"/>
              <a:gd name="connsiteY8" fmla="*/ 307975 h 1143000"/>
              <a:gd name="connsiteX9" fmla="*/ 699252 w 782981"/>
              <a:gd name="connsiteY9" fmla="*/ 98425 h 1143000"/>
              <a:gd name="connsiteX10" fmla="*/ 521452 w 782981"/>
              <a:gd name="connsiteY10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2981" h="1143000">
                <a:moveTo>
                  <a:pt x="521452" y="0"/>
                </a:moveTo>
                <a:lnTo>
                  <a:pt x="521452" y="231775"/>
                </a:lnTo>
                <a:cubicBezTo>
                  <a:pt x="468535" y="309033"/>
                  <a:pt x="434669" y="383117"/>
                  <a:pt x="362702" y="434975"/>
                </a:cubicBezTo>
                <a:cubicBezTo>
                  <a:pt x="290735" y="486833"/>
                  <a:pt x="178023" y="540279"/>
                  <a:pt x="118227" y="615950"/>
                </a:cubicBezTo>
                <a:cubicBezTo>
                  <a:pt x="58431" y="691621"/>
                  <a:pt x="-18298" y="785283"/>
                  <a:pt x="3927" y="889000"/>
                </a:cubicBezTo>
                <a:cubicBezTo>
                  <a:pt x="26152" y="992717"/>
                  <a:pt x="122460" y="1058333"/>
                  <a:pt x="181727" y="1143000"/>
                </a:cubicBezTo>
                <a:cubicBezTo>
                  <a:pt x="182785" y="1067858"/>
                  <a:pt x="183844" y="992717"/>
                  <a:pt x="184902" y="917575"/>
                </a:cubicBezTo>
                <a:cubicBezTo>
                  <a:pt x="339419" y="790575"/>
                  <a:pt x="548969" y="638175"/>
                  <a:pt x="648452" y="536575"/>
                </a:cubicBezTo>
                <a:cubicBezTo>
                  <a:pt x="747935" y="434975"/>
                  <a:pt x="773335" y="381000"/>
                  <a:pt x="781802" y="307975"/>
                </a:cubicBezTo>
                <a:cubicBezTo>
                  <a:pt x="790269" y="234950"/>
                  <a:pt x="752169" y="165100"/>
                  <a:pt x="699252" y="98425"/>
                </a:cubicBezTo>
                <a:cubicBezTo>
                  <a:pt x="646335" y="31750"/>
                  <a:pt x="580719" y="32808"/>
                  <a:pt x="521452" y="0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F8B00F60-6A21-4609-B1C2-86EDF66E479A}"/>
              </a:ext>
            </a:extLst>
          </p:cNvPr>
          <p:cNvSpPr/>
          <p:nvPr/>
        </p:nvSpPr>
        <p:spPr>
          <a:xfrm>
            <a:off x="737619" y="5592339"/>
            <a:ext cx="604771" cy="774944"/>
          </a:xfrm>
          <a:custGeom>
            <a:avLst/>
            <a:gdLst>
              <a:gd name="connsiteX0" fmla="*/ 517525 w 777875"/>
              <a:gd name="connsiteY0" fmla="*/ 0 h 1143000"/>
              <a:gd name="connsiteX1" fmla="*/ 517525 w 777875"/>
              <a:gd name="connsiteY1" fmla="*/ 231775 h 1143000"/>
              <a:gd name="connsiteX2" fmla="*/ 358775 w 777875"/>
              <a:gd name="connsiteY2" fmla="*/ 463550 h 1143000"/>
              <a:gd name="connsiteX3" fmla="*/ 114300 w 777875"/>
              <a:gd name="connsiteY3" fmla="*/ 615950 h 1143000"/>
              <a:gd name="connsiteX4" fmla="*/ 0 w 777875"/>
              <a:gd name="connsiteY4" fmla="*/ 889000 h 1143000"/>
              <a:gd name="connsiteX5" fmla="*/ 177800 w 777875"/>
              <a:gd name="connsiteY5" fmla="*/ 1143000 h 1143000"/>
              <a:gd name="connsiteX6" fmla="*/ 177800 w 777875"/>
              <a:gd name="connsiteY6" fmla="*/ 847725 h 1143000"/>
              <a:gd name="connsiteX7" fmla="*/ 657225 w 777875"/>
              <a:gd name="connsiteY7" fmla="*/ 492125 h 1143000"/>
              <a:gd name="connsiteX8" fmla="*/ 777875 w 777875"/>
              <a:gd name="connsiteY8" fmla="*/ 307975 h 1143000"/>
              <a:gd name="connsiteX9" fmla="*/ 695325 w 777875"/>
              <a:gd name="connsiteY9" fmla="*/ 98425 h 1143000"/>
              <a:gd name="connsiteX10" fmla="*/ 517525 w 777875"/>
              <a:gd name="connsiteY10" fmla="*/ 0 h 1143000"/>
              <a:gd name="connsiteX0" fmla="*/ 517525 w 777875"/>
              <a:gd name="connsiteY0" fmla="*/ 0 h 1143000"/>
              <a:gd name="connsiteX1" fmla="*/ 517525 w 777875"/>
              <a:gd name="connsiteY1" fmla="*/ 231775 h 1143000"/>
              <a:gd name="connsiteX2" fmla="*/ 358775 w 777875"/>
              <a:gd name="connsiteY2" fmla="*/ 463550 h 1143000"/>
              <a:gd name="connsiteX3" fmla="*/ 114300 w 777875"/>
              <a:gd name="connsiteY3" fmla="*/ 615950 h 1143000"/>
              <a:gd name="connsiteX4" fmla="*/ 0 w 777875"/>
              <a:gd name="connsiteY4" fmla="*/ 889000 h 1143000"/>
              <a:gd name="connsiteX5" fmla="*/ 177800 w 777875"/>
              <a:gd name="connsiteY5" fmla="*/ 1143000 h 1143000"/>
              <a:gd name="connsiteX6" fmla="*/ 177800 w 777875"/>
              <a:gd name="connsiteY6" fmla="*/ 847725 h 1143000"/>
              <a:gd name="connsiteX7" fmla="*/ 657225 w 777875"/>
              <a:gd name="connsiteY7" fmla="*/ 492125 h 1143000"/>
              <a:gd name="connsiteX8" fmla="*/ 777875 w 777875"/>
              <a:gd name="connsiteY8" fmla="*/ 307975 h 1143000"/>
              <a:gd name="connsiteX9" fmla="*/ 695325 w 777875"/>
              <a:gd name="connsiteY9" fmla="*/ 98425 h 1143000"/>
              <a:gd name="connsiteX10" fmla="*/ 517525 w 777875"/>
              <a:gd name="connsiteY10" fmla="*/ 0 h 1143000"/>
              <a:gd name="connsiteX0" fmla="*/ 522878 w 783228"/>
              <a:gd name="connsiteY0" fmla="*/ 0 h 1143000"/>
              <a:gd name="connsiteX1" fmla="*/ 522878 w 783228"/>
              <a:gd name="connsiteY1" fmla="*/ 231775 h 1143000"/>
              <a:gd name="connsiteX2" fmla="*/ 364128 w 783228"/>
              <a:gd name="connsiteY2" fmla="*/ 463550 h 1143000"/>
              <a:gd name="connsiteX3" fmla="*/ 119653 w 783228"/>
              <a:gd name="connsiteY3" fmla="*/ 615950 h 1143000"/>
              <a:gd name="connsiteX4" fmla="*/ 5353 w 783228"/>
              <a:gd name="connsiteY4" fmla="*/ 889000 h 1143000"/>
              <a:gd name="connsiteX5" fmla="*/ 183153 w 783228"/>
              <a:gd name="connsiteY5" fmla="*/ 1143000 h 1143000"/>
              <a:gd name="connsiteX6" fmla="*/ 183153 w 783228"/>
              <a:gd name="connsiteY6" fmla="*/ 847725 h 1143000"/>
              <a:gd name="connsiteX7" fmla="*/ 662578 w 783228"/>
              <a:gd name="connsiteY7" fmla="*/ 492125 h 1143000"/>
              <a:gd name="connsiteX8" fmla="*/ 783228 w 783228"/>
              <a:gd name="connsiteY8" fmla="*/ 307975 h 1143000"/>
              <a:gd name="connsiteX9" fmla="*/ 700678 w 783228"/>
              <a:gd name="connsiteY9" fmla="*/ 98425 h 1143000"/>
              <a:gd name="connsiteX10" fmla="*/ 522878 w 783228"/>
              <a:gd name="connsiteY10" fmla="*/ 0 h 1143000"/>
              <a:gd name="connsiteX0" fmla="*/ 522878 w 783228"/>
              <a:gd name="connsiteY0" fmla="*/ 0 h 1143000"/>
              <a:gd name="connsiteX1" fmla="*/ 522878 w 783228"/>
              <a:gd name="connsiteY1" fmla="*/ 231775 h 1143000"/>
              <a:gd name="connsiteX2" fmla="*/ 364128 w 783228"/>
              <a:gd name="connsiteY2" fmla="*/ 463550 h 1143000"/>
              <a:gd name="connsiteX3" fmla="*/ 119653 w 783228"/>
              <a:gd name="connsiteY3" fmla="*/ 615950 h 1143000"/>
              <a:gd name="connsiteX4" fmla="*/ 5353 w 783228"/>
              <a:gd name="connsiteY4" fmla="*/ 889000 h 1143000"/>
              <a:gd name="connsiteX5" fmla="*/ 183153 w 783228"/>
              <a:gd name="connsiteY5" fmla="*/ 1143000 h 1143000"/>
              <a:gd name="connsiteX6" fmla="*/ 183153 w 783228"/>
              <a:gd name="connsiteY6" fmla="*/ 847725 h 1143000"/>
              <a:gd name="connsiteX7" fmla="*/ 662578 w 783228"/>
              <a:gd name="connsiteY7" fmla="*/ 492125 h 1143000"/>
              <a:gd name="connsiteX8" fmla="*/ 783228 w 783228"/>
              <a:gd name="connsiteY8" fmla="*/ 307975 h 1143000"/>
              <a:gd name="connsiteX9" fmla="*/ 700678 w 783228"/>
              <a:gd name="connsiteY9" fmla="*/ 98425 h 1143000"/>
              <a:gd name="connsiteX10" fmla="*/ 522878 w 783228"/>
              <a:gd name="connsiteY10" fmla="*/ 0 h 1143000"/>
              <a:gd name="connsiteX0" fmla="*/ 521452 w 781802"/>
              <a:gd name="connsiteY0" fmla="*/ 0 h 1143000"/>
              <a:gd name="connsiteX1" fmla="*/ 521452 w 781802"/>
              <a:gd name="connsiteY1" fmla="*/ 231775 h 1143000"/>
              <a:gd name="connsiteX2" fmla="*/ 362702 w 781802"/>
              <a:gd name="connsiteY2" fmla="*/ 434975 h 1143000"/>
              <a:gd name="connsiteX3" fmla="*/ 118227 w 781802"/>
              <a:gd name="connsiteY3" fmla="*/ 615950 h 1143000"/>
              <a:gd name="connsiteX4" fmla="*/ 3927 w 781802"/>
              <a:gd name="connsiteY4" fmla="*/ 889000 h 1143000"/>
              <a:gd name="connsiteX5" fmla="*/ 181727 w 781802"/>
              <a:gd name="connsiteY5" fmla="*/ 1143000 h 1143000"/>
              <a:gd name="connsiteX6" fmla="*/ 181727 w 781802"/>
              <a:gd name="connsiteY6" fmla="*/ 847725 h 1143000"/>
              <a:gd name="connsiteX7" fmla="*/ 661152 w 781802"/>
              <a:gd name="connsiteY7" fmla="*/ 492125 h 1143000"/>
              <a:gd name="connsiteX8" fmla="*/ 781802 w 781802"/>
              <a:gd name="connsiteY8" fmla="*/ 307975 h 1143000"/>
              <a:gd name="connsiteX9" fmla="*/ 699252 w 781802"/>
              <a:gd name="connsiteY9" fmla="*/ 98425 h 1143000"/>
              <a:gd name="connsiteX10" fmla="*/ 521452 w 781802"/>
              <a:gd name="connsiteY10" fmla="*/ 0 h 1143000"/>
              <a:gd name="connsiteX0" fmla="*/ 521452 w 781802"/>
              <a:gd name="connsiteY0" fmla="*/ 0 h 1143000"/>
              <a:gd name="connsiteX1" fmla="*/ 521452 w 781802"/>
              <a:gd name="connsiteY1" fmla="*/ 231775 h 1143000"/>
              <a:gd name="connsiteX2" fmla="*/ 362702 w 781802"/>
              <a:gd name="connsiteY2" fmla="*/ 434975 h 1143000"/>
              <a:gd name="connsiteX3" fmla="*/ 118227 w 781802"/>
              <a:gd name="connsiteY3" fmla="*/ 615950 h 1143000"/>
              <a:gd name="connsiteX4" fmla="*/ 3927 w 781802"/>
              <a:gd name="connsiteY4" fmla="*/ 889000 h 1143000"/>
              <a:gd name="connsiteX5" fmla="*/ 181727 w 781802"/>
              <a:gd name="connsiteY5" fmla="*/ 1143000 h 1143000"/>
              <a:gd name="connsiteX6" fmla="*/ 181727 w 781802"/>
              <a:gd name="connsiteY6" fmla="*/ 847725 h 1143000"/>
              <a:gd name="connsiteX7" fmla="*/ 661152 w 781802"/>
              <a:gd name="connsiteY7" fmla="*/ 492125 h 1143000"/>
              <a:gd name="connsiteX8" fmla="*/ 781802 w 781802"/>
              <a:gd name="connsiteY8" fmla="*/ 307975 h 1143000"/>
              <a:gd name="connsiteX9" fmla="*/ 699252 w 781802"/>
              <a:gd name="connsiteY9" fmla="*/ 98425 h 1143000"/>
              <a:gd name="connsiteX10" fmla="*/ 521452 w 781802"/>
              <a:gd name="connsiteY10" fmla="*/ 0 h 1143000"/>
              <a:gd name="connsiteX0" fmla="*/ 521452 w 782745"/>
              <a:gd name="connsiteY0" fmla="*/ 0 h 1143000"/>
              <a:gd name="connsiteX1" fmla="*/ 521452 w 782745"/>
              <a:gd name="connsiteY1" fmla="*/ 231775 h 1143000"/>
              <a:gd name="connsiteX2" fmla="*/ 362702 w 782745"/>
              <a:gd name="connsiteY2" fmla="*/ 434975 h 1143000"/>
              <a:gd name="connsiteX3" fmla="*/ 118227 w 782745"/>
              <a:gd name="connsiteY3" fmla="*/ 615950 h 1143000"/>
              <a:gd name="connsiteX4" fmla="*/ 3927 w 782745"/>
              <a:gd name="connsiteY4" fmla="*/ 889000 h 1143000"/>
              <a:gd name="connsiteX5" fmla="*/ 181727 w 782745"/>
              <a:gd name="connsiteY5" fmla="*/ 1143000 h 1143000"/>
              <a:gd name="connsiteX6" fmla="*/ 181727 w 782745"/>
              <a:gd name="connsiteY6" fmla="*/ 847725 h 1143000"/>
              <a:gd name="connsiteX7" fmla="*/ 661152 w 782745"/>
              <a:gd name="connsiteY7" fmla="*/ 492125 h 1143000"/>
              <a:gd name="connsiteX8" fmla="*/ 781802 w 782745"/>
              <a:gd name="connsiteY8" fmla="*/ 307975 h 1143000"/>
              <a:gd name="connsiteX9" fmla="*/ 699252 w 782745"/>
              <a:gd name="connsiteY9" fmla="*/ 98425 h 1143000"/>
              <a:gd name="connsiteX10" fmla="*/ 521452 w 782745"/>
              <a:gd name="connsiteY10" fmla="*/ 0 h 1143000"/>
              <a:gd name="connsiteX0" fmla="*/ 521452 w 782981"/>
              <a:gd name="connsiteY0" fmla="*/ 0 h 1143000"/>
              <a:gd name="connsiteX1" fmla="*/ 521452 w 782981"/>
              <a:gd name="connsiteY1" fmla="*/ 231775 h 1143000"/>
              <a:gd name="connsiteX2" fmla="*/ 362702 w 782981"/>
              <a:gd name="connsiteY2" fmla="*/ 434975 h 1143000"/>
              <a:gd name="connsiteX3" fmla="*/ 118227 w 782981"/>
              <a:gd name="connsiteY3" fmla="*/ 615950 h 1143000"/>
              <a:gd name="connsiteX4" fmla="*/ 3927 w 782981"/>
              <a:gd name="connsiteY4" fmla="*/ 889000 h 1143000"/>
              <a:gd name="connsiteX5" fmla="*/ 181727 w 782981"/>
              <a:gd name="connsiteY5" fmla="*/ 1143000 h 1143000"/>
              <a:gd name="connsiteX6" fmla="*/ 181727 w 782981"/>
              <a:gd name="connsiteY6" fmla="*/ 847725 h 1143000"/>
              <a:gd name="connsiteX7" fmla="*/ 648452 w 782981"/>
              <a:gd name="connsiteY7" fmla="*/ 536575 h 1143000"/>
              <a:gd name="connsiteX8" fmla="*/ 781802 w 782981"/>
              <a:gd name="connsiteY8" fmla="*/ 307975 h 1143000"/>
              <a:gd name="connsiteX9" fmla="*/ 699252 w 782981"/>
              <a:gd name="connsiteY9" fmla="*/ 98425 h 1143000"/>
              <a:gd name="connsiteX10" fmla="*/ 521452 w 782981"/>
              <a:gd name="connsiteY10" fmla="*/ 0 h 1143000"/>
              <a:gd name="connsiteX0" fmla="*/ 521452 w 782981"/>
              <a:gd name="connsiteY0" fmla="*/ 0 h 1143000"/>
              <a:gd name="connsiteX1" fmla="*/ 521452 w 782981"/>
              <a:gd name="connsiteY1" fmla="*/ 231775 h 1143000"/>
              <a:gd name="connsiteX2" fmla="*/ 362702 w 782981"/>
              <a:gd name="connsiteY2" fmla="*/ 434975 h 1143000"/>
              <a:gd name="connsiteX3" fmla="*/ 118227 w 782981"/>
              <a:gd name="connsiteY3" fmla="*/ 615950 h 1143000"/>
              <a:gd name="connsiteX4" fmla="*/ 3927 w 782981"/>
              <a:gd name="connsiteY4" fmla="*/ 889000 h 1143000"/>
              <a:gd name="connsiteX5" fmla="*/ 181727 w 782981"/>
              <a:gd name="connsiteY5" fmla="*/ 1143000 h 1143000"/>
              <a:gd name="connsiteX6" fmla="*/ 181727 w 782981"/>
              <a:gd name="connsiteY6" fmla="*/ 847725 h 1143000"/>
              <a:gd name="connsiteX7" fmla="*/ 648452 w 782981"/>
              <a:gd name="connsiteY7" fmla="*/ 536575 h 1143000"/>
              <a:gd name="connsiteX8" fmla="*/ 781802 w 782981"/>
              <a:gd name="connsiteY8" fmla="*/ 307975 h 1143000"/>
              <a:gd name="connsiteX9" fmla="*/ 699252 w 782981"/>
              <a:gd name="connsiteY9" fmla="*/ 98425 h 1143000"/>
              <a:gd name="connsiteX10" fmla="*/ 521452 w 782981"/>
              <a:gd name="connsiteY10" fmla="*/ 0 h 1143000"/>
              <a:gd name="connsiteX0" fmla="*/ 521452 w 782981"/>
              <a:gd name="connsiteY0" fmla="*/ 0 h 1143000"/>
              <a:gd name="connsiteX1" fmla="*/ 521452 w 782981"/>
              <a:gd name="connsiteY1" fmla="*/ 231775 h 1143000"/>
              <a:gd name="connsiteX2" fmla="*/ 362702 w 782981"/>
              <a:gd name="connsiteY2" fmla="*/ 434975 h 1143000"/>
              <a:gd name="connsiteX3" fmla="*/ 118227 w 782981"/>
              <a:gd name="connsiteY3" fmla="*/ 615950 h 1143000"/>
              <a:gd name="connsiteX4" fmla="*/ 3927 w 782981"/>
              <a:gd name="connsiteY4" fmla="*/ 889000 h 1143000"/>
              <a:gd name="connsiteX5" fmla="*/ 181727 w 782981"/>
              <a:gd name="connsiteY5" fmla="*/ 1143000 h 1143000"/>
              <a:gd name="connsiteX6" fmla="*/ 184902 w 782981"/>
              <a:gd name="connsiteY6" fmla="*/ 917575 h 1143000"/>
              <a:gd name="connsiteX7" fmla="*/ 648452 w 782981"/>
              <a:gd name="connsiteY7" fmla="*/ 536575 h 1143000"/>
              <a:gd name="connsiteX8" fmla="*/ 781802 w 782981"/>
              <a:gd name="connsiteY8" fmla="*/ 307975 h 1143000"/>
              <a:gd name="connsiteX9" fmla="*/ 699252 w 782981"/>
              <a:gd name="connsiteY9" fmla="*/ 98425 h 1143000"/>
              <a:gd name="connsiteX10" fmla="*/ 521452 w 782981"/>
              <a:gd name="connsiteY10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82981" h="1143000">
                <a:moveTo>
                  <a:pt x="521452" y="0"/>
                </a:moveTo>
                <a:lnTo>
                  <a:pt x="521452" y="231775"/>
                </a:lnTo>
                <a:cubicBezTo>
                  <a:pt x="468535" y="309033"/>
                  <a:pt x="434669" y="383117"/>
                  <a:pt x="362702" y="434975"/>
                </a:cubicBezTo>
                <a:cubicBezTo>
                  <a:pt x="290735" y="486833"/>
                  <a:pt x="178023" y="540279"/>
                  <a:pt x="118227" y="615950"/>
                </a:cubicBezTo>
                <a:cubicBezTo>
                  <a:pt x="58431" y="691621"/>
                  <a:pt x="-18298" y="785283"/>
                  <a:pt x="3927" y="889000"/>
                </a:cubicBezTo>
                <a:cubicBezTo>
                  <a:pt x="26152" y="992717"/>
                  <a:pt x="122460" y="1058333"/>
                  <a:pt x="181727" y="1143000"/>
                </a:cubicBezTo>
                <a:cubicBezTo>
                  <a:pt x="182785" y="1067858"/>
                  <a:pt x="183844" y="992717"/>
                  <a:pt x="184902" y="917575"/>
                </a:cubicBezTo>
                <a:cubicBezTo>
                  <a:pt x="339419" y="790575"/>
                  <a:pt x="548969" y="638175"/>
                  <a:pt x="648452" y="536575"/>
                </a:cubicBezTo>
                <a:cubicBezTo>
                  <a:pt x="747935" y="434975"/>
                  <a:pt x="773335" y="381000"/>
                  <a:pt x="781802" y="307975"/>
                </a:cubicBezTo>
                <a:cubicBezTo>
                  <a:pt x="790269" y="234950"/>
                  <a:pt x="752169" y="165100"/>
                  <a:pt x="699252" y="98425"/>
                </a:cubicBezTo>
                <a:cubicBezTo>
                  <a:pt x="646335" y="31750"/>
                  <a:pt x="580719" y="32808"/>
                  <a:pt x="521452" y="0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4" name="フリーフォーム: 図形 223">
            <a:extLst>
              <a:ext uri="{FF2B5EF4-FFF2-40B4-BE49-F238E27FC236}">
                <a16:creationId xmlns:a16="http://schemas.microsoft.com/office/drawing/2014/main" id="{7691119C-70F2-4A6D-A168-A0A8859DBBF9}"/>
              </a:ext>
            </a:extLst>
          </p:cNvPr>
          <p:cNvSpPr/>
          <p:nvPr/>
        </p:nvSpPr>
        <p:spPr>
          <a:xfrm rot="20765652">
            <a:off x="1744125" y="4536278"/>
            <a:ext cx="105532" cy="40258"/>
          </a:xfrm>
          <a:custGeom>
            <a:avLst/>
            <a:gdLst>
              <a:gd name="connsiteX0" fmla="*/ 482488 w 596208"/>
              <a:gd name="connsiteY0" fmla="*/ 0 h 227440"/>
              <a:gd name="connsiteX1" fmla="*/ 596208 w 596208"/>
              <a:gd name="connsiteY1" fmla="*/ 113720 h 227440"/>
              <a:gd name="connsiteX2" fmla="*/ 482488 w 596208"/>
              <a:gd name="connsiteY2" fmla="*/ 227440 h 227440"/>
              <a:gd name="connsiteX3" fmla="*/ 368768 w 596208"/>
              <a:gd name="connsiteY3" fmla="*/ 113720 h 227440"/>
              <a:gd name="connsiteX4" fmla="*/ 482488 w 596208"/>
              <a:gd name="connsiteY4" fmla="*/ 0 h 227440"/>
              <a:gd name="connsiteX5" fmla="*/ 113720 w 596208"/>
              <a:gd name="connsiteY5" fmla="*/ 0 h 227440"/>
              <a:gd name="connsiteX6" fmla="*/ 227440 w 596208"/>
              <a:gd name="connsiteY6" fmla="*/ 113720 h 227440"/>
              <a:gd name="connsiteX7" fmla="*/ 113720 w 596208"/>
              <a:gd name="connsiteY7" fmla="*/ 227440 h 227440"/>
              <a:gd name="connsiteX8" fmla="*/ 0 w 596208"/>
              <a:gd name="connsiteY8" fmla="*/ 113720 h 227440"/>
              <a:gd name="connsiteX9" fmla="*/ 113720 w 596208"/>
              <a:gd name="connsiteY9" fmla="*/ 0 h 22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6208" h="227440">
                <a:moveTo>
                  <a:pt x="482488" y="0"/>
                </a:moveTo>
                <a:cubicBezTo>
                  <a:pt x="545294" y="0"/>
                  <a:pt x="596208" y="50914"/>
                  <a:pt x="596208" y="113720"/>
                </a:cubicBezTo>
                <a:cubicBezTo>
                  <a:pt x="596208" y="176526"/>
                  <a:pt x="545294" y="227440"/>
                  <a:pt x="482488" y="227440"/>
                </a:cubicBezTo>
                <a:cubicBezTo>
                  <a:pt x="419682" y="227440"/>
                  <a:pt x="368768" y="176526"/>
                  <a:pt x="368768" y="113720"/>
                </a:cubicBezTo>
                <a:cubicBezTo>
                  <a:pt x="368768" y="50914"/>
                  <a:pt x="419682" y="0"/>
                  <a:pt x="482488" y="0"/>
                </a:cubicBezTo>
                <a:close/>
                <a:moveTo>
                  <a:pt x="113720" y="0"/>
                </a:moveTo>
                <a:cubicBezTo>
                  <a:pt x="176526" y="0"/>
                  <a:pt x="227440" y="50914"/>
                  <a:pt x="227440" y="113720"/>
                </a:cubicBezTo>
                <a:cubicBezTo>
                  <a:pt x="227440" y="176526"/>
                  <a:pt x="176526" y="227440"/>
                  <a:pt x="113720" y="227440"/>
                </a:cubicBezTo>
                <a:cubicBezTo>
                  <a:pt x="50914" y="227440"/>
                  <a:pt x="0" y="176526"/>
                  <a:pt x="0" y="113720"/>
                </a:cubicBezTo>
                <a:cubicBezTo>
                  <a:pt x="0" y="50914"/>
                  <a:pt x="50914" y="0"/>
                  <a:pt x="113720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6" name="フリーフォーム: 図形 225">
            <a:extLst>
              <a:ext uri="{FF2B5EF4-FFF2-40B4-BE49-F238E27FC236}">
                <a16:creationId xmlns:a16="http://schemas.microsoft.com/office/drawing/2014/main" id="{31F15373-763D-4F5C-9573-94BA28464DB2}"/>
              </a:ext>
            </a:extLst>
          </p:cNvPr>
          <p:cNvSpPr/>
          <p:nvPr/>
        </p:nvSpPr>
        <p:spPr>
          <a:xfrm rot="20550231">
            <a:off x="1609286" y="4405819"/>
            <a:ext cx="115649" cy="35313"/>
          </a:xfrm>
          <a:custGeom>
            <a:avLst/>
            <a:gdLst>
              <a:gd name="connsiteX0" fmla="*/ 106304 w 212608"/>
              <a:gd name="connsiteY0" fmla="*/ 0 h 47625"/>
              <a:gd name="connsiteX1" fmla="*/ 211813 w 212608"/>
              <a:gd name="connsiteY1" fmla="*/ 22543 h 47625"/>
              <a:gd name="connsiteX2" fmla="*/ 212608 w 212608"/>
              <a:gd name="connsiteY2" fmla="*/ 23813 h 47625"/>
              <a:gd name="connsiteX3" fmla="*/ 211813 w 212608"/>
              <a:gd name="connsiteY3" fmla="*/ 25083 h 47625"/>
              <a:gd name="connsiteX4" fmla="*/ 106304 w 212608"/>
              <a:gd name="connsiteY4" fmla="*/ 47625 h 47625"/>
              <a:gd name="connsiteX5" fmla="*/ 796 w 212608"/>
              <a:gd name="connsiteY5" fmla="*/ 25083 h 47625"/>
              <a:gd name="connsiteX6" fmla="*/ 0 w 212608"/>
              <a:gd name="connsiteY6" fmla="*/ 23813 h 47625"/>
              <a:gd name="connsiteX7" fmla="*/ 796 w 212608"/>
              <a:gd name="connsiteY7" fmla="*/ 22543 h 47625"/>
              <a:gd name="connsiteX8" fmla="*/ 106304 w 212608"/>
              <a:gd name="connsiteY8" fmla="*/ 0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608" h="47625">
                <a:moveTo>
                  <a:pt x="106304" y="0"/>
                </a:moveTo>
                <a:cubicBezTo>
                  <a:pt x="153734" y="0"/>
                  <a:pt x="194429" y="9295"/>
                  <a:pt x="211813" y="22543"/>
                </a:cubicBezTo>
                <a:lnTo>
                  <a:pt x="212608" y="23813"/>
                </a:lnTo>
                <a:lnTo>
                  <a:pt x="211813" y="25083"/>
                </a:lnTo>
                <a:cubicBezTo>
                  <a:pt x="194429" y="38330"/>
                  <a:pt x="153734" y="47625"/>
                  <a:pt x="106304" y="47625"/>
                </a:cubicBezTo>
                <a:cubicBezTo>
                  <a:pt x="58874" y="47625"/>
                  <a:pt x="18179" y="38330"/>
                  <a:pt x="796" y="25083"/>
                </a:cubicBezTo>
                <a:lnTo>
                  <a:pt x="0" y="23813"/>
                </a:lnTo>
                <a:lnTo>
                  <a:pt x="796" y="22543"/>
                </a:lnTo>
                <a:cubicBezTo>
                  <a:pt x="18179" y="9295"/>
                  <a:pt x="58874" y="0"/>
                  <a:pt x="106304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7" name="フリーフォーム: 図形 226">
            <a:extLst>
              <a:ext uri="{FF2B5EF4-FFF2-40B4-BE49-F238E27FC236}">
                <a16:creationId xmlns:a16="http://schemas.microsoft.com/office/drawing/2014/main" id="{BEB315E4-6437-4D10-A4BD-A19D7A394B8A}"/>
              </a:ext>
            </a:extLst>
          </p:cNvPr>
          <p:cNvSpPr/>
          <p:nvPr/>
        </p:nvSpPr>
        <p:spPr>
          <a:xfrm rot="20550231">
            <a:off x="1769303" y="4352481"/>
            <a:ext cx="115649" cy="35313"/>
          </a:xfrm>
          <a:custGeom>
            <a:avLst/>
            <a:gdLst>
              <a:gd name="connsiteX0" fmla="*/ 106304 w 212608"/>
              <a:gd name="connsiteY0" fmla="*/ 0 h 47625"/>
              <a:gd name="connsiteX1" fmla="*/ 211813 w 212608"/>
              <a:gd name="connsiteY1" fmla="*/ 22543 h 47625"/>
              <a:gd name="connsiteX2" fmla="*/ 212608 w 212608"/>
              <a:gd name="connsiteY2" fmla="*/ 23813 h 47625"/>
              <a:gd name="connsiteX3" fmla="*/ 211813 w 212608"/>
              <a:gd name="connsiteY3" fmla="*/ 25083 h 47625"/>
              <a:gd name="connsiteX4" fmla="*/ 106304 w 212608"/>
              <a:gd name="connsiteY4" fmla="*/ 47625 h 47625"/>
              <a:gd name="connsiteX5" fmla="*/ 796 w 212608"/>
              <a:gd name="connsiteY5" fmla="*/ 25083 h 47625"/>
              <a:gd name="connsiteX6" fmla="*/ 0 w 212608"/>
              <a:gd name="connsiteY6" fmla="*/ 23813 h 47625"/>
              <a:gd name="connsiteX7" fmla="*/ 796 w 212608"/>
              <a:gd name="connsiteY7" fmla="*/ 22543 h 47625"/>
              <a:gd name="connsiteX8" fmla="*/ 106304 w 212608"/>
              <a:gd name="connsiteY8" fmla="*/ 0 h 4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2608" h="47625">
                <a:moveTo>
                  <a:pt x="106304" y="0"/>
                </a:moveTo>
                <a:cubicBezTo>
                  <a:pt x="153734" y="0"/>
                  <a:pt x="194429" y="9295"/>
                  <a:pt x="211813" y="22543"/>
                </a:cubicBezTo>
                <a:lnTo>
                  <a:pt x="212608" y="23813"/>
                </a:lnTo>
                <a:lnTo>
                  <a:pt x="211813" y="25083"/>
                </a:lnTo>
                <a:cubicBezTo>
                  <a:pt x="194429" y="38330"/>
                  <a:pt x="153734" y="47625"/>
                  <a:pt x="106304" y="47625"/>
                </a:cubicBezTo>
                <a:cubicBezTo>
                  <a:pt x="58874" y="47625"/>
                  <a:pt x="18179" y="38330"/>
                  <a:pt x="796" y="25083"/>
                </a:cubicBezTo>
                <a:lnTo>
                  <a:pt x="0" y="23813"/>
                </a:lnTo>
                <a:lnTo>
                  <a:pt x="796" y="22543"/>
                </a:lnTo>
                <a:cubicBezTo>
                  <a:pt x="18179" y="9295"/>
                  <a:pt x="58874" y="0"/>
                  <a:pt x="106304" y="0"/>
                </a:cubicBez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A442519-14F4-48E8-A467-C7723F501EAD}"/>
              </a:ext>
            </a:extLst>
          </p:cNvPr>
          <p:cNvSpPr txBox="1"/>
          <p:nvPr/>
        </p:nvSpPr>
        <p:spPr>
          <a:xfrm>
            <a:off x="224443" y="2081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</a:p>
        </p:txBody>
      </p:sp>
      <p:pic>
        <p:nvPicPr>
          <p:cNvPr id="10" name="図 9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238D5996-A79C-4377-8058-0C520D4837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615" y="689101"/>
            <a:ext cx="490456" cy="1022475"/>
          </a:xfrm>
          <a:prstGeom prst="rect">
            <a:avLst/>
          </a:prstGeom>
        </p:spPr>
      </p:pic>
      <p:pic>
        <p:nvPicPr>
          <p:cNvPr id="15" name="図 14" descr="プレート, 時計, 交通 が含まれている画像&#10;&#10;自動的に生成された説明">
            <a:extLst>
              <a:ext uri="{FF2B5EF4-FFF2-40B4-BE49-F238E27FC236}">
                <a16:creationId xmlns:a16="http://schemas.microsoft.com/office/drawing/2014/main" id="{EDFBF52C-073D-49DA-9CCA-56C1FCF9E0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716" y="1002962"/>
            <a:ext cx="537562" cy="986453"/>
          </a:xfrm>
          <a:prstGeom prst="rect">
            <a:avLst/>
          </a:prstGeom>
        </p:spPr>
      </p:pic>
      <p:pic>
        <p:nvPicPr>
          <p:cNvPr id="22" name="図 21" descr="アイコン&#10;&#10;自動的に生成された説明">
            <a:extLst>
              <a:ext uri="{FF2B5EF4-FFF2-40B4-BE49-F238E27FC236}">
                <a16:creationId xmlns:a16="http://schemas.microsoft.com/office/drawing/2014/main" id="{20F902E4-9FDE-41DE-A963-7F6CA16724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785" y="5152747"/>
            <a:ext cx="526478" cy="944889"/>
          </a:xfrm>
          <a:prstGeom prst="rect">
            <a:avLst/>
          </a:prstGeom>
        </p:spPr>
      </p:pic>
      <p:pic>
        <p:nvPicPr>
          <p:cNvPr id="27" name="図 26" descr="図形, 多角形&#10;&#10;自動的に生成された説明">
            <a:extLst>
              <a:ext uri="{FF2B5EF4-FFF2-40B4-BE49-F238E27FC236}">
                <a16:creationId xmlns:a16="http://schemas.microsoft.com/office/drawing/2014/main" id="{5BC45C7E-325B-4CB1-83FE-F9F9E3F2A9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266" y="4726530"/>
            <a:ext cx="842365" cy="459975"/>
          </a:xfrm>
          <a:prstGeom prst="rect">
            <a:avLst/>
          </a:prstGeom>
        </p:spPr>
      </p:pic>
      <p:pic>
        <p:nvPicPr>
          <p:cNvPr id="29" name="図 28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90CC8FAF-A0C8-4D37-B901-DE89C5D0F2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832" y="4824390"/>
            <a:ext cx="410099" cy="800801"/>
          </a:xfrm>
          <a:prstGeom prst="rect">
            <a:avLst/>
          </a:prstGeom>
        </p:spPr>
      </p:pic>
      <p:sp>
        <p:nvSpPr>
          <p:cNvPr id="51" name="楕円 50">
            <a:extLst>
              <a:ext uri="{FF2B5EF4-FFF2-40B4-BE49-F238E27FC236}">
                <a16:creationId xmlns:a16="http://schemas.microsoft.com/office/drawing/2014/main" id="{3BCB65EB-5DB4-4786-9668-F98274024641}"/>
              </a:ext>
            </a:extLst>
          </p:cNvPr>
          <p:cNvSpPr/>
          <p:nvPr/>
        </p:nvSpPr>
        <p:spPr>
          <a:xfrm>
            <a:off x="739533" y="1519238"/>
            <a:ext cx="46456" cy="15088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F3B9F8B9-6CE7-4BCE-8CB8-ECCF4BE33DC0}"/>
              </a:ext>
            </a:extLst>
          </p:cNvPr>
          <p:cNvSpPr/>
          <p:nvPr/>
        </p:nvSpPr>
        <p:spPr>
          <a:xfrm>
            <a:off x="1009011" y="1519238"/>
            <a:ext cx="46456" cy="15088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1935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>
          <a:blip xmlns:r="http://schemas.openxmlformats.org/officeDocument/2006/relationships" r:embed="rId1"/>
          <a:stretch>
            <a:fillRect/>
          </a:stretch>
        </a:blipFill>
        <a:ln w="9525">
          <a:solidFill>
            <a:schemeClr val="tx1"/>
          </a:solidFill>
          <a:round/>
          <a:headEnd/>
          <a:tailEnd/>
        </a:ln>
        <a:effectLst/>
      </a:spPr>
      <a:bodyPr wrap="square" rtlCol="0" anchor="ctr">
        <a:noAutofit/>
      </a:bodyPr>
      <a:lstStyle>
        <a:defPPr algn="ctr">
          <a:defRPr kumimoji="1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1044</TotalTime>
  <Words>270</Words>
  <Application>Microsoft Office PowerPoint</Application>
  <PresentationFormat>A4 210 x 297 mm</PresentationFormat>
  <Paragraphs>57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pptxi31_蛇柄模様の塗りパターン</dc:title>
  <dc:subject>pptxi31_蛇柄模様の塗りパターン</dc:subject>
  <dc:creator>でじけろお</dc:creator>
  <cp:revision>1</cp:revision>
  <dcterms:created xsi:type="dcterms:W3CDTF">2018-05-20T00:31:01Z</dcterms:created>
  <dcterms:modified xsi:type="dcterms:W3CDTF">2021-10-24T01:30:56Z</dcterms:modified>
  <cp:version>1</cp:version>
</cp:coreProperties>
</file>